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32"/>
  </p:notesMasterIdLst>
  <p:sldIdLst>
    <p:sldId id="256" r:id="rId3"/>
    <p:sldId id="330" r:id="rId4"/>
    <p:sldId id="313" r:id="rId5"/>
    <p:sldId id="323" r:id="rId6"/>
    <p:sldId id="316" r:id="rId7"/>
    <p:sldId id="335" r:id="rId8"/>
    <p:sldId id="324" r:id="rId9"/>
    <p:sldId id="259" r:id="rId10"/>
    <p:sldId id="348" r:id="rId11"/>
    <p:sldId id="317" r:id="rId12"/>
    <p:sldId id="318" r:id="rId13"/>
    <p:sldId id="371" r:id="rId14"/>
    <p:sldId id="372" r:id="rId15"/>
    <p:sldId id="327" r:id="rId16"/>
    <p:sldId id="328" r:id="rId17"/>
    <p:sldId id="373" r:id="rId18"/>
    <p:sldId id="374" r:id="rId19"/>
    <p:sldId id="350" r:id="rId20"/>
    <p:sldId id="370" r:id="rId21"/>
    <p:sldId id="352" r:id="rId22"/>
    <p:sldId id="353" r:id="rId23"/>
    <p:sldId id="354" r:id="rId24"/>
    <p:sldId id="358" r:id="rId25"/>
    <p:sldId id="359" r:id="rId26"/>
    <p:sldId id="360" r:id="rId27"/>
    <p:sldId id="321" r:id="rId28"/>
    <p:sldId id="333" r:id="rId29"/>
    <p:sldId id="312" r:id="rId30"/>
    <p:sldId id="28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raphs%20Test1%20Test2%20Test3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raphs%20Test1%20Test2%20Test3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raphs%20Test1%20Test2%20Test3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klight%20graphs%20(version%201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klight%20graphs%20(version%201)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klight%20graphs%20(version%201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klight%20graphs%20(version%201)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klight%20graphs%20(version%201)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klight%20graphs%20(version%201)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0" i="0" baseline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Channel A Sensor 3</a:t>
            </a:r>
          </a:p>
        </c:rich>
      </c:tx>
      <c:layout>
        <c:manualLayout>
          <c:xMode val="edge"/>
          <c:yMode val="edge"/>
          <c:x val="0.41046854082998702"/>
          <c:y val="9.7449803574000994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'Test 2'!$D$6</c:f>
              <c:strCache>
                <c:ptCount val="1"/>
                <c:pt idx="0">
                  <c:v>10 micro Molar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'Test 2'!$D$7:$D$226</c:f>
              <c:numCache>
                <c:formatCode>General</c:formatCode>
                <c:ptCount val="220"/>
                <c:pt idx="0">
                  <c:v>883.56120999999996</c:v>
                </c:pt>
                <c:pt idx="1">
                  <c:v>878.67965600000002</c:v>
                </c:pt>
                <c:pt idx="2">
                  <c:v>878.67965600000002</c:v>
                </c:pt>
                <c:pt idx="3">
                  <c:v>878.67965600000002</c:v>
                </c:pt>
                <c:pt idx="4">
                  <c:v>878.67965600000002</c:v>
                </c:pt>
                <c:pt idx="5">
                  <c:v>878.67965600000002</c:v>
                </c:pt>
                <c:pt idx="6">
                  <c:v>883.56120999999996</c:v>
                </c:pt>
                <c:pt idx="7">
                  <c:v>878.67965600000002</c:v>
                </c:pt>
                <c:pt idx="8">
                  <c:v>883.56120999999996</c:v>
                </c:pt>
                <c:pt idx="9">
                  <c:v>883.56120999999996</c:v>
                </c:pt>
                <c:pt idx="10">
                  <c:v>878.67965600000002</c:v>
                </c:pt>
                <c:pt idx="11">
                  <c:v>878.67965600000002</c:v>
                </c:pt>
                <c:pt idx="12">
                  <c:v>878.67965600000002</c:v>
                </c:pt>
                <c:pt idx="13">
                  <c:v>878.67965600000002</c:v>
                </c:pt>
                <c:pt idx="14">
                  <c:v>878.67965600000002</c:v>
                </c:pt>
                <c:pt idx="15">
                  <c:v>873.79810299999997</c:v>
                </c:pt>
                <c:pt idx="16">
                  <c:v>873.79810299999997</c:v>
                </c:pt>
                <c:pt idx="17">
                  <c:v>873.79810299999997</c:v>
                </c:pt>
                <c:pt idx="18">
                  <c:v>873.79810299999997</c:v>
                </c:pt>
                <c:pt idx="19">
                  <c:v>873.79810299999997</c:v>
                </c:pt>
                <c:pt idx="20">
                  <c:v>873.79810299999997</c:v>
                </c:pt>
                <c:pt idx="21">
                  <c:v>878.67965600000002</c:v>
                </c:pt>
                <c:pt idx="22">
                  <c:v>883.56120999999996</c:v>
                </c:pt>
                <c:pt idx="23">
                  <c:v>878.67965600000002</c:v>
                </c:pt>
                <c:pt idx="24">
                  <c:v>878.67965600000002</c:v>
                </c:pt>
                <c:pt idx="25">
                  <c:v>873.79810299999997</c:v>
                </c:pt>
                <c:pt idx="26">
                  <c:v>878.67965600000002</c:v>
                </c:pt>
                <c:pt idx="27">
                  <c:v>878.67965600000002</c:v>
                </c:pt>
                <c:pt idx="28">
                  <c:v>878.67965600000002</c:v>
                </c:pt>
                <c:pt idx="29">
                  <c:v>873.79810299999997</c:v>
                </c:pt>
                <c:pt idx="30">
                  <c:v>873.79810299999997</c:v>
                </c:pt>
                <c:pt idx="31">
                  <c:v>873.79810299999997</c:v>
                </c:pt>
                <c:pt idx="32">
                  <c:v>873.79810299999997</c:v>
                </c:pt>
                <c:pt idx="33">
                  <c:v>878.67965600000002</c:v>
                </c:pt>
                <c:pt idx="34">
                  <c:v>878.67965600000002</c:v>
                </c:pt>
                <c:pt idx="35">
                  <c:v>883.56120999999996</c:v>
                </c:pt>
                <c:pt idx="36">
                  <c:v>883.56120999999996</c:v>
                </c:pt>
                <c:pt idx="37">
                  <c:v>883.56120999999996</c:v>
                </c:pt>
                <c:pt idx="38">
                  <c:v>883.56120999999996</c:v>
                </c:pt>
                <c:pt idx="39">
                  <c:v>883.56120999999996</c:v>
                </c:pt>
                <c:pt idx="40">
                  <c:v>883.56120999999996</c:v>
                </c:pt>
                <c:pt idx="41">
                  <c:v>883.56120999999996</c:v>
                </c:pt>
                <c:pt idx="42">
                  <c:v>883.56120999999996</c:v>
                </c:pt>
                <c:pt idx="43">
                  <c:v>878.67965600000002</c:v>
                </c:pt>
                <c:pt idx="44">
                  <c:v>883.56120999999996</c:v>
                </c:pt>
                <c:pt idx="45">
                  <c:v>883.56120999999996</c:v>
                </c:pt>
                <c:pt idx="46">
                  <c:v>883.56120999999996</c:v>
                </c:pt>
                <c:pt idx="47">
                  <c:v>883.56120999999996</c:v>
                </c:pt>
                <c:pt idx="48">
                  <c:v>883.56120999999996</c:v>
                </c:pt>
                <c:pt idx="49">
                  <c:v>878.67965600000002</c:v>
                </c:pt>
                <c:pt idx="50">
                  <c:v>878.67965600000002</c:v>
                </c:pt>
                <c:pt idx="51">
                  <c:v>873.79810299999997</c:v>
                </c:pt>
                <c:pt idx="52">
                  <c:v>873.79810299999997</c:v>
                </c:pt>
                <c:pt idx="53">
                  <c:v>878.67965600000002</c:v>
                </c:pt>
                <c:pt idx="54">
                  <c:v>878.67965600000002</c:v>
                </c:pt>
                <c:pt idx="55">
                  <c:v>878.67965600000002</c:v>
                </c:pt>
                <c:pt idx="56">
                  <c:v>873.79810299999997</c:v>
                </c:pt>
                <c:pt idx="57">
                  <c:v>873.79810299999997</c:v>
                </c:pt>
                <c:pt idx="58">
                  <c:v>873.79810299999997</c:v>
                </c:pt>
                <c:pt idx="59">
                  <c:v>868.91654900000003</c:v>
                </c:pt>
                <c:pt idx="60">
                  <c:v>868.91654900000003</c:v>
                </c:pt>
                <c:pt idx="61">
                  <c:v>868.91654900000003</c:v>
                </c:pt>
                <c:pt idx="62">
                  <c:v>868.91654900000003</c:v>
                </c:pt>
                <c:pt idx="63">
                  <c:v>868.91654900000003</c:v>
                </c:pt>
                <c:pt idx="64">
                  <c:v>868.91654900000003</c:v>
                </c:pt>
                <c:pt idx="65">
                  <c:v>873.79810299999997</c:v>
                </c:pt>
                <c:pt idx="66">
                  <c:v>868.91654900000003</c:v>
                </c:pt>
                <c:pt idx="67">
                  <c:v>868.91654900000003</c:v>
                </c:pt>
                <c:pt idx="68">
                  <c:v>868.91654900000003</c:v>
                </c:pt>
                <c:pt idx="69">
                  <c:v>868.91654900000003</c:v>
                </c:pt>
                <c:pt idx="70">
                  <c:v>873.79810299999997</c:v>
                </c:pt>
                <c:pt idx="71">
                  <c:v>868.91654900000003</c:v>
                </c:pt>
                <c:pt idx="72">
                  <c:v>868.91654900000003</c:v>
                </c:pt>
                <c:pt idx="73">
                  <c:v>868.91654900000003</c:v>
                </c:pt>
                <c:pt idx="74">
                  <c:v>868.91654900000003</c:v>
                </c:pt>
                <c:pt idx="75">
                  <c:v>868.91654900000003</c:v>
                </c:pt>
                <c:pt idx="76">
                  <c:v>873.79810299999997</c:v>
                </c:pt>
                <c:pt idx="77">
                  <c:v>873.79810299999997</c:v>
                </c:pt>
                <c:pt idx="78">
                  <c:v>873.79810299999997</c:v>
                </c:pt>
                <c:pt idx="79">
                  <c:v>873.79810299999997</c:v>
                </c:pt>
                <c:pt idx="80">
                  <c:v>873.79810299999997</c:v>
                </c:pt>
                <c:pt idx="81">
                  <c:v>868.91654900000003</c:v>
                </c:pt>
                <c:pt idx="82">
                  <c:v>868.91654900000003</c:v>
                </c:pt>
                <c:pt idx="83">
                  <c:v>868.91654900000003</c:v>
                </c:pt>
                <c:pt idx="84">
                  <c:v>864.03499499999998</c:v>
                </c:pt>
                <c:pt idx="85">
                  <c:v>864.03499499999998</c:v>
                </c:pt>
                <c:pt idx="86">
                  <c:v>864.03499499999998</c:v>
                </c:pt>
                <c:pt idx="87">
                  <c:v>864.03499499999998</c:v>
                </c:pt>
                <c:pt idx="88">
                  <c:v>864.03499499999998</c:v>
                </c:pt>
                <c:pt idx="89">
                  <c:v>864.03499499999998</c:v>
                </c:pt>
                <c:pt idx="90">
                  <c:v>864.03499499999998</c:v>
                </c:pt>
                <c:pt idx="91">
                  <c:v>864.03499499999998</c:v>
                </c:pt>
                <c:pt idx="92">
                  <c:v>868.91654900000003</c:v>
                </c:pt>
                <c:pt idx="93">
                  <c:v>868.91654900000003</c:v>
                </c:pt>
                <c:pt idx="94">
                  <c:v>864.03499499999998</c:v>
                </c:pt>
                <c:pt idx="95">
                  <c:v>868.91654900000003</c:v>
                </c:pt>
                <c:pt idx="96">
                  <c:v>868.91654900000003</c:v>
                </c:pt>
                <c:pt idx="97">
                  <c:v>868.91654900000003</c:v>
                </c:pt>
                <c:pt idx="98">
                  <c:v>868.91654900000003</c:v>
                </c:pt>
                <c:pt idx="99">
                  <c:v>864.03499499999998</c:v>
                </c:pt>
                <c:pt idx="100">
                  <c:v>868.91654900000003</c:v>
                </c:pt>
                <c:pt idx="101">
                  <c:v>859.15344200000004</c:v>
                </c:pt>
                <c:pt idx="102">
                  <c:v>864.03499499999998</c:v>
                </c:pt>
                <c:pt idx="103">
                  <c:v>859.15344200000004</c:v>
                </c:pt>
                <c:pt idx="104">
                  <c:v>864.03499499999998</c:v>
                </c:pt>
                <c:pt idx="105">
                  <c:v>864.03499499999998</c:v>
                </c:pt>
                <c:pt idx="106">
                  <c:v>859.15344200000004</c:v>
                </c:pt>
                <c:pt idx="107">
                  <c:v>868.91654900000003</c:v>
                </c:pt>
                <c:pt idx="108">
                  <c:v>864.03499499999998</c:v>
                </c:pt>
                <c:pt idx="109">
                  <c:v>864.03499499999998</c:v>
                </c:pt>
                <c:pt idx="110">
                  <c:v>868.91654900000003</c:v>
                </c:pt>
                <c:pt idx="111">
                  <c:v>864.03499499999998</c:v>
                </c:pt>
                <c:pt idx="112">
                  <c:v>868.91654900000003</c:v>
                </c:pt>
                <c:pt idx="113">
                  <c:v>868.91654900000003</c:v>
                </c:pt>
                <c:pt idx="114">
                  <c:v>868.91654900000003</c:v>
                </c:pt>
                <c:pt idx="115">
                  <c:v>868.91654900000003</c:v>
                </c:pt>
                <c:pt idx="116">
                  <c:v>868.91654900000003</c:v>
                </c:pt>
                <c:pt idx="117">
                  <c:v>868.91654900000003</c:v>
                </c:pt>
                <c:pt idx="118">
                  <c:v>868.91654900000003</c:v>
                </c:pt>
                <c:pt idx="119">
                  <c:v>873.79810299999997</c:v>
                </c:pt>
                <c:pt idx="120">
                  <c:v>873.79810299999997</c:v>
                </c:pt>
                <c:pt idx="121">
                  <c:v>878.67965600000002</c:v>
                </c:pt>
                <c:pt idx="122">
                  <c:v>878.67965600000002</c:v>
                </c:pt>
                <c:pt idx="123">
                  <c:v>878.67965600000002</c:v>
                </c:pt>
                <c:pt idx="124">
                  <c:v>873.79810299999997</c:v>
                </c:pt>
                <c:pt idx="125">
                  <c:v>878.67965600000002</c:v>
                </c:pt>
                <c:pt idx="126">
                  <c:v>883.56120999999996</c:v>
                </c:pt>
                <c:pt idx="127">
                  <c:v>878.67965600000002</c:v>
                </c:pt>
                <c:pt idx="128">
                  <c:v>878.67965600000002</c:v>
                </c:pt>
                <c:pt idx="129">
                  <c:v>878.67965600000002</c:v>
                </c:pt>
                <c:pt idx="130">
                  <c:v>878.67965600000002</c:v>
                </c:pt>
                <c:pt idx="131">
                  <c:v>878.67965600000002</c:v>
                </c:pt>
                <c:pt idx="132">
                  <c:v>878.67965600000002</c:v>
                </c:pt>
                <c:pt idx="133">
                  <c:v>873.79810299999997</c:v>
                </c:pt>
                <c:pt idx="134">
                  <c:v>873.79810299999997</c:v>
                </c:pt>
                <c:pt idx="135">
                  <c:v>868.91654900000003</c:v>
                </c:pt>
                <c:pt idx="136">
                  <c:v>873.79810299999997</c:v>
                </c:pt>
                <c:pt idx="137">
                  <c:v>873.79810299999997</c:v>
                </c:pt>
                <c:pt idx="138">
                  <c:v>868.91654900000003</c:v>
                </c:pt>
                <c:pt idx="139">
                  <c:v>868.91654900000003</c:v>
                </c:pt>
                <c:pt idx="140">
                  <c:v>868.91654900000003</c:v>
                </c:pt>
                <c:pt idx="141">
                  <c:v>868.91654900000003</c:v>
                </c:pt>
                <c:pt idx="142">
                  <c:v>873.79810299999997</c:v>
                </c:pt>
                <c:pt idx="143">
                  <c:v>873.79810299999997</c:v>
                </c:pt>
                <c:pt idx="144">
                  <c:v>864.03499499999998</c:v>
                </c:pt>
                <c:pt idx="145">
                  <c:v>864.03499499999998</c:v>
                </c:pt>
                <c:pt idx="146">
                  <c:v>864.03499499999998</c:v>
                </c:pt>
                <c:pt idx="147">
                  <c:v>859.15344200000004</c:v>
                </c:pt>
                <c:pt idx="148">
                  <c:v>859.15344200000004</c:v>
                </c:pt>
                <c:pt idx="149">
                  <c:v>864.03499499999998</c:v>
                </c:pt>
                <c:pt idx="150">
                  <c:v>859.15344200000004</c:v>
                </c:pt>
                <c:pt idx="151">
                  <c:v>859.15344200000004</c:v>
                </c:pt>
                <c:pt idx="152">
                  <c:v>859.15344200000004</c:v>
                </c:pt>
                <c:pt idx="153">
                  <c:v>859.15344200000004</c:v>
                </c:pt>
                <c:pt idx="154">
                  <c:v>864.03499499999998</c:v>
                </c:pt>
                <c:pt idx="155">
                  <c:v>859.15344200000004</c:v>
                </c:pt>
                <c:pt idx="156">
                  <c:v>854.27188799999999</c:v>
                </c:pt>
                <c:pt idx="157">
                  <c:v>859.15344200000004</c:v>
                </c:pt>
                <c:pt idx="158">
                  <c:v>859.15344200000004</c:v>
                </c:pt>
                <c:pt idx="159">
                  <c:v>859.15344200000004</c:v>
                </c:pt>
                <c:pt idx="160">
                  <c:v>859.15344200000004</c:v>
                </c:pt>
                <c:pt idx="161">
                  <c:v>859.15344200000004</c:v>
                </c:pt>
                <c:pt idx="162">
                  <c:v>859.15344200000004</c:v>
                </c:pt>
                <c:pt idx="163">
                  <c:v>859.15344200000004</c:v>
                </c:pt>
                <c:pt idx="164">
                  <c:v>864.03499499999998</c:v>
                </c:pt>
                <c:pt idx="165">
                  <c:v>864.03499499999998</c:v>
                </c:pt>
                <c:pt idx="166">
                  <c:v>859.15344200000004</c:v>
                </c:pt>
                <c:pt idx="167">
                  <c:v>864.03499499999998</c:v>
                </c:pt>
                <c:pt idx="168">
                  <c:v>859.15344200000004</c:v>
                </c:pt>
                <c:pt idx="169">
                  <c:v>859.15344200000004</c:v>
                </c:pt>
                <c:pt idx="170">
                  <c:v>859.15344200000004</c:v>
                </c:pt>
                <c:pt idx="171">
                  <c:v>859.15344200000004</c:v>
                </c:pt>
                <c:pt idx="172">
                  <c:v>859.15344200000004</c:v>
                </c:pt>
                <c:pt idx="173">
                  <c:v>859.15344200000004</c:v>
                </c:pt>
                <c:pt idx="174">
                  <c:v>859.15344200000004</c:v>
                </c:pt>
                <c:pt idx="175">
                  <c:v>859.15344200000004</c:v>
                </c:pt>
                <c:pt idx="176">
                  <c:v>854.27188799999999</c:v>
                </c:pt>
                <c:pt idx="177">
                  <c:v>859.15344200000004</c:v>
                </c:pt>
                <c:pt idx="178">
                  <c:v>854.27188799999999</c:v>
                </c:pt>
                <c:pt idx="179">
                  <c:v>854.27188799999999</c:v>
                </c:pt>
                <c:pt idx="180">
                  <c:v>854.27188799999999</c:v>
                </c:pt>
                <c:pt idx="181">
                  <c:v>854.27188799999999</c:v>
                </c:pt>
                <c:pt idx="182">
                  <c:v>854.27188799999999</c:v>
                </c:pt>
                <c:pt idx="183">
                  <c:v>854.27188799999999</c:v>
                </c:pt>
                <c:pt idx="184">
                  <c:v>854.27188799999999</c:v>
                </c:pt>
                <c:pt idx="185">
                  <c:v>854.27188799999999</c:v>
                </c:pt>
                <c:pt idx="186">
                  <c:v>854.27188799999999</c:v>
                </c:pt>
                <c:pt idx="187">
                  <c:v>854.27188799999999</c:v>
                </c:pt>
                <c:pt idx="188">
                  <c:v>854.27188799999999</c:v>
                </c:pt>
                <c:pt idx="189">
                  <c:v>854.27188799999999</c:v>
                </c:pt>
                <c:pt idx="190">
                  <c:v>854.27188799999999</c:v>
                </c:pt>
                <c:pt idx="191">
                  <c:v>854.27188799999999</c:v>
                </c:pt>
                <c:pt idx="192">
                  <c:v>854.27188799999999</c:v>
                </c:pt>
                <c:pt idx="193">
                  <c:v>854.27188799999999</c:v>
                </c:pt>
                <c:pt idx="194">
                  <c:v>854.27188799999999</c:v>
                </c:pt>
                <c:pt idx="195">
                  <c:v>854.27188799999999</c:v>
                </c:pt>
                <c:pt idx="196">
                  <c:v>854.27188799999999</c:v>
                </c:pt>
                <c:pt idx="197">
                  <c:v>854.27188799999999</c:v>
                </c:pt>
                <c:pt idx="198">
                  <c:v>854.27188799999999</c:v>
                </c:pt>
                <c:pt idx="199">
                  <c:v>854.27188799999999</c:v>
                </c:pt>
                <c:pt idx="200">
                  <c:v>859.15344200000004</c:v>
                </c:pt>
                <c:pt idx="201">
                  <c:v>854.27188799999999</c:v>
                </c:pt>
                <c:pt idx="202">
                  <c:v>854.27188799999999</c:v>
                </c:pt>
                <c:pt idx="203">
                  <c:v>854.27188799999999</c:v>
                </c:pt>
                <c:pt idx="204">
                  <c:v>854.27188799999999</c:v>
                </c:pt>
                <c:pt idx="205">
                  <c:v>864.03499499999998</c:v>
                </c:pt>
                <c:pt idx="206">
                  <c:v>864.03499499999998</c:v>
                </c:pt>
                <c:pt idx="207">
                  <c:v>873.79810299999997</c:v>
                </c:pt>
                <c:pt idx="208">
                  <c:v>868.91654900000003</c:v>
                </c:pt>
                <c:pt idx="209">
                  <c:v>868.91654900000003</c:v>
                </c:pt>
                <c:pt idx="210">
                  <c:v>868.91654900000003</c:v>
                </c:pt>
                <c:pt idx="211">
                  <c:v>864.03499499999998</c:v>
                </c:pt>
                <c:pt idx="212">
                  <c:v>864.03499499999998</c:v>
                </c:pt>
                <c:pt idx="213">
                  <c:v>859.15344200000004</c:v>
                </c:pt>
                <c:pt idx="214">
                  <c:v>864.03499499999998</c:v>
                </c:pt>
                <c:pt idx="215">
                  <c:v>859.15344200000004</c:v>
                </c:pt>
                <c:pt idx="216">
                  <c:v>854.27188799999999</c:v>
                </c:pt>
                <c:pt idx="217">
                  <c:v>854.27188799999999</c:v>
                </c:pt>
                <c:pt idx="218">
                  <c:v>854.27188799999999</c:v>
                </c:pt>
                <c:pt idx="219">
                  <c:v>854.27188799999999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027-41C9-8A61-E3EA790B4F88}"/>
            </c:ext>
          </c:extLst>
        </c:ser>
        <c:ser>
          <c:idx val="1"/>
          <c:order val="1"/>
          <c:tx>
            <c:strRef>
              <c:f>'Test 2'!$E$6</c:f>
              <c:strCache>
                <c:ptCount val="1"/>
                <c:pt idx="0">
                  <c:v>100 micro Molar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'Test 2'!$E$7:$E$226</c:f>
              <c:numCache>
                <c:formatCode>General</c:formatCode>
                <c:ptCount val="220"/>
                <c:pt idx="0">
                  <c:v>995.83694400000002</c:v>
                </c:pt>
                <c:pt idx="1">
                  <c:v>990.95538999999997</c:v>
                </c:pt>
                <c:pt idx="2">
                  <c:v>995.83694400000002</c:v>
                </c:pt>
                <c:pt idx="3">
                  <c:v>990.95538999999997</c:v>
                </c:pt>
                <c:pt idx="4">
                  <c:v>986.07383700000003</c:v>
                </c:pt>
                <c:pt idx="5">
                  <c:v>981.19228299999997</c:v>
                </c:pt>
                <c:pt idx="6">
                  <c:v>976.31072900000004</c:v>
                </c:pt>
                <c:pt idx="7">
                  <c:v>976.31072900000004</c:v>
                </c:pt>
                <c:pt idx="8">
                  <c:v>981.19228299999997</c:v>
                </c:pt>
                <c:pt idx="9">
                  <c:v>976.31072900000004</c:v>
                </c:pt>
                <c:pt idx="10">
                  <c:v>971.42917599999998</c:v>
                </c:pt>
                <c:pt idx="11">
                  <c:v>971.42917599999998</c:v>
                </c:pt>
                <c:pt idx="12">
                  <c:v>971.42917599999998</c:v>
                </c:pt>
                <c:pt idx="13">
                  <c:v>976.31072900000004</c:v>
                </c:pt>
                <c:pt idx="14">
                  <c:v>976.31072900000004</c:v>
                </c:pt>
                <c:pt idx="15">
                  <c:v>981.19228299999997</c:v>
                </c:pt>
                <c:pt idx="16">
                  <c:v>986.07383700000003</c:v>
                </c:pt>
                <c:pt idx="17">
                  <c:v>995.83694400000002</c:v>
                </c:pt>
                <c:pt idx="18">
                  <c:v>990.95538999999997</c:v>
                </c:pt>
                <c:pt idx="19">
                  <c:v>995.83694400000002</c:v>
                </c:pt>
                <c:pt idx="20">
                  <c:v>1000.718498</c:v>
                </c:pt>
                <c:pt idx="21">
                  <c:v>1000.718498</c:v>
                </c:pt>
                <c:pt idx="22">
                  <c:v>995.83694400000002</c:v>
                </c:pt>
                <c:pt idx="23">
                  <c:v>995.83694400000002</c:v>
                </c:pt>
                <c:pt idx="24">
                  <c:v>995.83694400000002</c:v>
                </c:pt>
                <c:pt idx="25">
                  <c:v>995.83694400000002</c:v>
                </c:pt>
                <c:pt idx="26">
                  <c:v>995.83694400000002</c:v>
                </c:pt>
                <c:pt idx="27">
                  <c:v>995.83694400000002</c:v>
                </c:pt>
                <c:pt idx="28">
                  <c:v>995.83694400000002</c:v>
                </c:pt>
                <c:pt idx="29">
                  <c:v>995.83694400000002</c:v>
                </c:pt>
                <c:pt idx="30">
                  <c:v>986.07383700000003</c:v>
                </c:pt>
                <c:pt idx="31">
                  <c:v>986.07383700000003</c:v>
                </c:pt>
                <c:pt idx="32">
                  <c:v>986.07383700000003</c:v>
                </c:pt>
                <c:pt idx="33">
                  <c:v>986.07383700000003</c:v>
                </c:pt>
                <c:pt idx="34">
                  <c:v>990.95538999999997</c:v>
                </c:pt>
                <c:pt idx="35">
                  <c:v>995.83694400000002</c:v>
                </c:pt>
                <c:pt idx="36">
                  <c:v>995.83694400000002</c:v>
                </c:pt>
                <c:pt idx="37">
                  <c:v>1000.718498</c:v>
                </c:pt>
                <c:pt idx="38">
                  <c:v>1010.4816049999999</c:v>
                </c:pt>
                <c:pt idx="39">
                  <c:v>1010.4816049999999</c:v>
                </c:pt>
                <c:pt idx="40">
                  <c:v>1020.244712</c:v>
                </c:pt>
                <c:pt idx="41">
                  <c:v>1030.0078189999999</c:v>
                </c:pt>
                <c:pt idx="42">
                  <c:v>1030.0078189999999</c:v>
                </c:pt>
                <c:pt idx="43">
                  <c:v>1030.0078189999999</c:v>
                </c:pt>
                <c:pt idx="44">
                  <c:v>1034.889373</c:v>
                </c:pt>
                <c:pt idx="45">
                  <c:v>1049.534034</c:v>
                </c:pt>
                <c:pt idx="46">
                  <c:v>1044.65248</c:v>
                </c:pt>
                <c:pt idx="47">
                  <c:v>1049.534034</c:v>
                </c:pt>
                <c:pt idx="48">
                  <c:v>1054.4155880000001</c:v>
                </c:pt>
                <c:pt idx="49">
                  <c:v>1054.4155880000001</c:v>
                </c:pt>
                <c:pt idx="50">
                  <c:v>1059.297141</c:v>
                </c:pt>
                <c:pt idx="51">
                  <c:v>1054.4155880000001</c:v>
                </c:pt>
                <c:pt idx="52">
                  <c:v>1054.4155880000001</c:v>
                </c:pt>
                <c:pt idx="53">
                  <c:v>1054.4155880000001</c:v>
                </c:pt>
                <c:pt idx="54">
                  <c:v>1044.65248</c:v>
                </c:pt>
                <c:pt idx="55">
                  <c:v>1039.770927</c:v>
                </c:pt>
                <c:pt idx="56">
                  <c:v>1034.889373</c:v>
                </c:pt>
                <c:pt idx="57">
                  <c:v>1030.0078189999999</c:v>
                </c:pt>
                <c:pt idx="58">
                  <c:v>1030.0078189999999</c:v>
                </c:pt>
                <c:pt idx="59">
                  <c:v>1034.889373</c:v>
                </c:pt>
                <c:pt idx="60">
                  <c:v>1039.770927</c:v>
                </c:pt>
                <c:pt idx="61">
                  <c:v>1039.770927</c:v>
                </c:pt>
                <c:pt idx="62">
                  <c:v>1039.770927</c:v>
                </c:pt>
                <c:pt idx="63">
                  <c:v>1044.65248</c:v>
                </c:pt>
                <c:pt idx="64">
                  <c:v>1034.889373</c:v>
                </c:pt>
                <c:pt idx="65">
                  <c:v>1030.0078189999999</c:v>
                </c:pt>
                <c:pt idx="66">
                  <c:v>1030.0078189999999</c:v>
                </c:pt>
                <c:pt idx="67">
                  <c:v>1025.126266</c:v>
                </c:pt>
                <c:pt idx="68">
                  <c:v>1020.244712</c:v>
                </c:pt>
                <c:pt idx="69">
                  <c:v>1015.363159</c:v>
                </c:pt>
                <c:pt idx="70">
                  <c:v>1020.244712</c:v>
                </c:pt>
                <c:pt idx="71">
                  <c:v>1020.244712</c:v>
                </c:pt>
                <c:pt idx="72">
                  <c:v>1020.244712</c:v>
                </c:pt>
                <c:pt idx="73">
                  <c:v>1020.244712</c:v>
                </c:pt>
                <c:pt idx="74">
                  <c:v>1020.244712</c:v>
                </c:pt>
                <c:pt idx="75">
                  <c:v>1025.126266</c:v>
                </c:pt>
                <c:pt idx="76">
                  <c:v>1025.126266</c:v>
                </c:pt>
                <c:pt idx="77">
                  <c:v>1020.244712</c:v>
                </c:pt>
                <c:pt idx="78">
                  <c:v>1015.363159</c:v>
                </c:pt>
                <c:pt idx="79">
                  <c:v>1010.4816049999999</c:v>
                </c:pt>
                <c:pt idx="80">
                  <c:v>1010.4816049999999</c:v>
                </c:pt>
                <c:pt idx="81">
                  <c:v>1015.363159</c:v>
                </c:pt>
                <c:pt idx="82">
                  <c:v>1010.4816049999999</c:v>
                </c:pt>
                <c:pt idx="83">
                  <c:v>1010.4816049999999</c:v>
                </c:pt>
                <c:pt idx="84">
                  <c:v>1010.4816049999999</c:v>
                </c:pt>
                <c:pt idx="85">
                  <c:v>1010.4816049999999</c:v>
                </c:pt>
                <c:pt idx="86">
                  <c:v>1015.363159</c:v>
                </c:pt>
                <c:pt idx="87">
                  <c:v>1015.363159</c:v>
                </c:pt>
                <c:pt idx="88">
                  <c:v>1020.244712</c:v>
                </c:pt>
                <c:pt idx="89">
                  <c:v>1020.244712</c:v>
                </c:pt>
                <c:pt idx="90">
                  <c:v>1025.126266</c:v>
                </c:pt>
                <c:pt idx="91">
                  <c:v>1020.244712</c:v>
                </c:pt>
                <c:pt idx="92">
                  <c:v>1020.244712</c:v>
                </c:pt>
                <c:pt idx="93">
                  <c:v>1030.0078189999999</c:v>
                </c:pt>
                <c:pt idx="94">
                  <c:v>1034.889373</c:v>
                </c:pt>
                <c:pt idx="95">
                  <c:v>1034.889373</c:v>
                </c:pt>
                <c:pt idx="96">
                  <c:v>1039.770927</c:v>
                </c:pt>
                <c:pt idx="97">
                  <c:v>1049.534034</c:v>
                </c:pt>
                <c:pt idx="98">
                  <c:v>1049.534034</c:v>
                </c:pt>
                <c:pt idx="99">
                  <c:v>1049.534034</c:v>
                </c:pt>
                <c:pt idx="100">
                  <c:v>1044.65248</c:v>
                </c:pt>
                <c:pt idx="101">
                  <c:v>1034.889373</c:v>
                </c:pt>
                <c:pt idx="102">
                  <c:v>1025.126266</c:v>
                </c:pt>
                <c:pt idx="103">
                  <c:v>1015.363159</c:v>
                </c:pt>
                <c:pt idx="104">
                  <c:v>1010.4816049999999</c:v>
                </c:pt>
                <c:pt idx="105">
                  <c:v>1005.600051</c:v>
                </c:pt>
                <c:pt idx="106">
                  <c:v>1000.718498</c:v>
                </c:pt>
                <c:pt idx="107">
                  <c:v>990.95538999999997</c:v>
                </c:pt>
                <c:pt idx="108">
                  <c:v>990.95538999999997</c:v>
                </c:pt>
                <c:pt idx="109">
                  <c:v>1005.600051</c:v>
                </c:pt>
                <c:pt idx="110">
                  <c:v>1010.4816049999999</c:v>
                </c:pt>
                <c:pt idx="111">
                  <c:v>1020.244712</c:v>
                </c:pt>
                <c:pt idx="112">
                  <c:v>1030.0078189999999</c:v>
                </c:pt>
                <c:pt idx="113">
                  <c:v>1034.889373</c:v>
                </c:pt>
                <c:pt idx="114">
                  <c:v>1039.770927</c:v>
                </c:pt>
                <c:pt idx="115">
                  <c:v>1044.65248</c:v>
                </c:pt>
                <c:pt idx="116">
                  <c:v>1049.534034</c:v>
                </c:pt>
                <c:pt idx="117">
                  <c:v>1049.534034</c:v>
                </c:pt>
                <c:pt idx="118">
                  <c:v>1064.1786950000001</c:v>
                </c:pt>
                <c:pt idx="119">
                  <c:v>1064.1786950000001</c:v>
                </c:pt>
                <c:pt idx="120">
                  <c:v>1069.0602490000001</c:v>
                </c:pt>
                <c:pt idx="121">
                  <c:v>1073.9418020000001</c:v>
                </c:pt>
                <c:pt idx="122">
                  <c:v>1073.9418020000001</c:v>
                </c:pt>
                <c:pt idx="123">
                  <c:v>1069.0602490000001</c:v>
                </c:pt>
                <c:pt idx="124">
                  <c:v>1069.0602490000001</c:v>
                </c:pt>
                <c:pt idx="125">
                  <c:v>1069.0602490000001</c:v>
                </c:pt>
                <c:pt idx="126">
                  <c:v>1069.0602490000001</c:v>
                </c:pt>
                <c:pt idx="127">
                  <c:v>1069.0602490000001</c:v>
                </c:pt>
                <c:pt idx="128">
                  <c:v>1069.0602490000001</c:v>
                </c:pt>
                <c:pt idx="129">
                  <c:v>1064.1786950000001</c:v>
                </c:pt>
                <c:pt idx="130">
                  <c:v>1059.297141</c:v>
                </c:pt>
                <c:pt idx="131">
                  <c:v>1054.4155880000001</c:v>
                </c:pt>
                <c:pt idx="132">
                  <c:v>1039.770927</c:v>
                </c:pt>
                <c:pt idx="133">
                  <c:v>1034.889373</c:v>
                </c:pt>
                <c:pt idx="134">
                  <c:v>1020.244712</c:v>
                </c:pt>
                <c:pt idx="135">
                  <c:v>1015.363159</c:v>
                </c:pt>
                <c:pt idx="136">
                  <c:v>1010.4816049999999</c:v>
                </c:pt>
                <c:pt idx="137">
                  <c:v>1005.600051</c:v>
                </c:pt>
                <c:pt idx="138">
                  <c:v>995.83694400000002</c:v>
                </c:pt>
                <c:pt idx="139">
                  <c:v>990.95538999999997</c:v>
                </c:pt>
                <c:pt idx="140">
                  <c:v>986.07383700000003</c:v>
                </c:pt>
                <c:pt idx="141">
                  <c:v>986.07383700000003</c:v>
                </c:pt>
                <c:pt idx="142">
                  <c:v>986.07383700000003</c:v>
                </c:pt>
                <c:pt idx="143">
                  <c:v>990.95538999999997</c:v>
                </c:pt>
                <c:pt idx="144">
                  <c:v>995.83694400000002</c:v>
                </c:pt>
                <c:pt idx="145">
                  <c:v>1005.600051</c:v>
                </c:pt>
                <c:pt idx="146">
                  <c:v>1010.4816049999999</c:v>
                </c:pt>
                <c:pt idx="147">
                  <c:v>1015.363159</c:v>
                </c:pt>
                <c:pt idx="148">
                  <c:v>1025.126266</c:v>
                </c:pt>
                <c:pt idx="149">
                  <c:v>1025.126266</c:v>
                </c:pt>
                <c:pt idx="150">
                  <c:v>1025.126266</c:v>
                </c:pt>
                <c:pt idx="151">
                  <c:v>1025.126266</c:v>
                </c:pt>
                <c:pt idx="152">
                  <c:v>1025.126266</c:v>
                </c:pt>
                <c:pt idx="153">
                  <c:v>1030.0078189999999</c:v>
                </c:pt>
                <c:pt idx="154">
                  <c:v>1025.126266</c:v>
                </c:pt>
                <c:pt idx="155">
                  <c:v>1020.244712</c:v>
                </c:pt>
                <c:pt idx="156">
                  <c:v>1020.244712</c:v>
                </c:pt>
                <c:pt idx="157">
                  <c:v>1020.244712</c:v>
                </c:pt>
                <c:pt idx="158">
                  <c:v>1020.244712</c:v>
                </c:pt>
                <c:pt idx="159">
                  <c:v>1015.363159</c:v>
                </c:pt>
                <c:pt idx="160">
                  <c:v>1015.363159</c:v>
                </c:pt>
                <c:pt idx="161">
                  <c:v>1025.126266</c:v>
                </c:pt>
                <c:pt idx="162">
                  <c:v>1020.244712</c:v>
                </c:pt>
                <c:pt idx="163">
                  <c:v>1025.126266</c:v>
                </c:pt>
                <c:pt idx="164">
                  <c:v>1015.363159</c:v>
                </c:pt>
                <c:pt idx="165">
                  <c:v>1015.363159</c:v>
                </c:pt>
                <c:pt idx="166">
                  <c:v>1015.363159</c:v>
                </c:pt>
                <c:pt idx="167">
                  <c:v>1010.4816049999999</c:v>
                </c:pt>
                <c:pt idx="168">
                  <c:v>1005.600051</c:v>
                </c:pt>
                <c:pt idx="169">
                  <c:v>1000.718498</c:v>
                </c:pt>
                <c:pt idx="170">
                  <c:v>1000.718498</c:v>
                </c:pt>
                <c:pt idx="171">
                  <c:v>1000.718498</c:v>
                </c:pt>
                <c:pt idx="172">
                  <c:v>1005.600051</c:v>
                </c:pt>
                <c:pt idx="173">
                  <c:v>1005.600051</c:v>
                </c:pt>
                <c:pt idx="174">
                  <c:v>1010.4816049999999</c:v>
                </c:pt>
                <c:pt idx="175">
                  <c:v>1010.4816049999999</c:v>
                </c:pt>
                <c:pt idx="176">
                  <c:v>1015.363159</c:v>
                </c:pt>
                <c:pt idx="177">
                  <c:v>1030.0078189999999</c:v>
                </c:pt>
                <c:pt idx="178">
                  <c:v>1039.770927</c:v>
                </c:pt>
                <c:pt idx="179">
                  <c:v>1039.770927</c:v>
                </c:pt>
                <c:pt idx="180">
                  <c:v>1039.770927</c:v>
                </c:pt>
                <c:pt idx="181">
                  <c:v>1034.889373</c:v>
                </c:pt>
                <c:pt idx="182">
                  <c:v>1034.889373</c:v>
                </c:pt>
                <c:pt idx="183">
                  <c:v>1030.0078189999999</c:v>
                </c:pt>
                <c:pt idx="184">
                  <c:v>1030.0078189999999</c:v>
                </c:pt>
                <c:pt idx="185">
                  <c:v>1030.0078189999999</c:v>
                </c:pt>
                <c:pt idx="186">
                  <c:v>1030.0078189999999</c:v>
                </c:pt>
                <c:pt idx="187">
                  <c:v>1025.126266</c:v>
                </c:pt>
                <c:pt idx="188">
                  <c:v>1020.244712</c:v>
                </c:pt>
                <c:pt idx="189">
                  <c:v>1015.363159</c:v>
                </c:pt>
                <c:pt idx="190">
                  <c:v>1015.363159</c:v>
                </c:pt>
                <c:pt idx="191">
                  <c:v>1010.4816049999999</c:v>
                </c:pt>
                <c:pt idx="192">
                  <c:v>1005.600051</c:v>
                </c:pt>
                <c:pt idx="193">
                  <c:v>1000.718498</c:v>
                </c:pt>
                <c:pt idx="194">
                  <c:v>1000.718498</c:v>
                </c:pt>
                <c:pt idx="195">
                  <c:v>990.95538999999997</c:v>
                </c:pt>
                <c:pt idx="196">
                  <c:v>986.07383700000003</c:v>
                </c:pt>
                <c:pt idx="197">
                  <c:v>986.07383700000003</c:v>
                </c:pt>
                <c:pt idx="198">
                  <c:v>981.19228299999997</c:v>
                </c:pt>
                <c:pt idx="199">
                  <c:v>976.31072900000004</c:v>
                </c:pt>
                <c:pt idx="200">
                  <c:v>981.19228299999997</c:v>
                </c:pt>
                <c:pt idx="201">
                  <c:v>986.07383700000003</c:v>
                </c:pt>
                <c:pt idx="202">
                  <c:v>990.95538999999997</c:v>
                </c:pt>
                <c:pt idx="203">
                  <c:v>995.83694400000002</c:v>
                </c:pt>
                <c:pt idx="204">
                  <c:v>995.83694400000002</c:v>
                </c:pt>
                <c:pt idx="205">
                  <c:v>1000.718498</c:v>
                </c:pt>
                <c:pt idx="206">
                  <c:v>986.07383700000003</c:v>
                </c:pt>
                <c:pt idx="207">
                  <c:v>976.31072900000004</c:v>
                </c:pt>
                <c:pt idx="208">
                  <c:v>971.42917599999998</c:v>
                </c:pt>
                <c:pt idx="209">
                  <c:v>971.42917599999998</c:v>
                </c:pt>
                <c:pt idx="210">
                  <c:v>971.42917599999998</c:v>
                </c:pt>
                <c:pt idx="211">
                  <c:v>971.42917599999998</c:v>
                </c:pt>
                <c:pt idx="212">
                  <c:v>971.42917599999998</c:v>
                </c:pt>
                <c:pt idx="213">
                  <c:v>971.42917599999998</c:v>
                </c:pt>
                <c:pt idx="214">
                  <c:v>971.42917599999998</c:v>
                </c:pt>
                <c:pt idx="215">
                  <c:v>971.42917599999998</c:v>
                </c:pt>
                <c:pt idx="216">
                  <c:v>971.42917599999998</c:v>
                </c:pt>
                <c:pt idx="217">
                  <c:v>966.54762200000005</c:v>
                </c:pt>
                <c:pt idx="218">
                  <c:v>971.42917599999998</c:v>
                </c:pt>
                <c:pt idx="219">
                  <c:v>971.42917599999998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027-41C9-8A61-E3EA790B4F88}"/>
            </c:ext>
          </c:extLst>
        </c:ser>
        <c:ser>
          <c:idx val="2"/>
          <c:order val="2"/>
          <c:tx>
            <c:strRef>
              <c:f>'Test 2'!$F$6</c:f>
              <c:strCache>
                <c:ptCount val="1"/>
                <c:pt idx="0">
                  <c:v>500 micro Molar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'Test 2'!$F$7:$F$226</c:f>
              <c:numCache>
                <c:formatCode>General</c:formatCode>
                <c:ptCount val="220"/>
                <c:pt idx="0">
                  <c:v>1112.9942309999999</c:v>
                </c:pt>
                <c:pt idx="1">
                  <c:v>1112.9942309999999</c:v>
                </c:pt>
                <c:pt idx="2">
                  <c:v>1112.9942309999999</c:v>
                </c:pt>
                <c:pt idx="3">
                  <c:v>1112.9942309999999</c:v>
                </c:pt>
                <c:pt idx="4">
                  <c:v>1112.9942309999999</c:v>
                </c:pt>
                <c:pt idx="5">
                  <c:v>1112.9942309999999</c:v>
                </c:pt>
                <c:pt idx="6">
                  <c:v>1112.9942309999999</c:v>
                </c:pt>
                <c:pt idx="7">
                  <c:v>1112.9942309999999</c:v>
                </c:pt>
                <c:pt idx="8">
                  <c:v>1112.9942309999999</c:v>
                </c:pt>
                <c:pt idx="9">
                  <c:v>1112.9942309999999</c:v>
                </c:pt>
                <c:pt idx="10">
                  <c:v>1112.9942309999999</c:v>
                </c:pt>
                <c:pt idx="11">
                  <c:v>1112.9942309999999</c:v>
                </c:pt>
                <c:pt idx="12">
                  <c:v>1137.402</c:v>
                </c:pt>
                <c:pt idx="13">
                  <c:v>1137.402</c:v>
                </c:pt>
                <c:pt idx="14">
                  <c:v>1132.520446</c:v>
                </c:pt>
                <c:pt idx="15">
                  <c:v>1137.402</c:v>
                </c:pt>
                <c:pt idx="16">
                  <c:v>1132.520446</c:v>
                </c:pt>
                <c:pt idx="17">
                  <c:v>1137.402</c:v>
                </c:pt>
                <c:pt idx="18">
                  <c:v>1132.520446</c:v>
                </c:pt>
                <c:pt idx="19">
                  <c:v>1132.520446</c:v>
                </c:pt>
                <c:pt idx="20">
                  <c:v>1127.6388919999999</c:v>
                </c:pt>
                <c:pt idx="21">
                  <c:v>1132.520446</c:v>
                </c:pt>
                <c:pt idx="22">
                  <c:v>1127.6388919999999</c:v>
                </c:pt>
                <c:pt idx="23">
                  <c:v>1127.6388919999999</c:v>
                </c:pt>
                <c:pt idx="24">
                  <c:v>1127.6388919999999</c:v>
                </c:pt>
                <c:pt idx="25">
                  <c:v>1132.520446</c:v>
                </c:pt>
                <c:pt idx="26">
                  <c:v>1132.520446</c:v>
                </c:pt>
                <c:pt idx="27">
                  <c:v>1132.520446</c:v>
                </c:pt>
                <c:pt idx="28">
                  <c:v>1127.6388919999999</c:v>
                </c:pt>
                <c:pt idx="29">
                  <c:v>1122.757339</c:v>
                </c:pt>
                <c:pt idx="30">
                  <c:v>1127.6388919999999</c:v>
                </c:pt>
                <c:pt idx="31">
                  <c:v>1122.757339</c:v>
                </c:pt>
                <c:pt idx="32">
                  <c:v>1117.875785</c:v>
                </c:pt>
                <c:pt idx="33">
                  <c:v>1122.757339</c:v>
                </c:pt>
                <c:pt idx="34">
                  <c:v>1117.875785</c:v>
                </c:pt>
                <c:pt idx="35">
                  <c:v>1117.875785</c:v>
                </c:pt>
                <c:pt idx="36">
                  <c:v>1117.875785</c:v>
                </c:pt>
                <c:pt idx="37">
                  <c:v>1117.875785</c:v>
                </c:pt>
                <c:pt idx="38">
                  <c:v>1117.875785</c:v>
                </c:pt>
                <c:pt idx="39">
                  <c:v>1112.9942309999999</c:v>
                </c:pt>
                <c:pt idx="40">
                  <c:v>1112.9942309999999</c:v>
                </c:pt>
                <c:pt idx="41">
                  <c:v>1112.9942309999999</c:v>
                </c:pt>
                <c:pt idx="42">
                  <c:v>1108.112678</c:v>
                </c:pt>
                <c:pt idx="43">
                  <c:v>1108.112678</c:v>
                </c:pt>
                <c:pt idx="44">
                  <c:v>1112.9942309999999</c:v>
                </c:pt>
                <c:pt idx="45">
                  <c:v>1108.112678</c:v>
                </c:pt>
                <c:pt idx="46">
                  <c:v>1112.9942309999999</c:v>
                </c:pt>
                <c:pt idx="47">
                  <c:v>1112.9942309999999</c:v>
                </c:pt>
                <c:pt idx="48">
                  <c:v>1112.9942309999999</c:v>
                </c:pt>
                <c:pt idx="49">
                  <c:v>1117.875785</c:v>
                </c:pt>
                <c:pt idx="50">
                  <c:v>1117.875785</c:v>
                </c:pt>
                <c:pt idx="51">
                  <c:v>1117.875785</c:v>
                </c:pt>
                <c:pt idx="52">
                  <c:v>1117.875785</c:v>
                </c:pt>
                <c:pt idx="53">
                  <c:v>1117.875785</c:v>
                </c:pt>
                <c:pt idx="54">
                  <c:v>1117.875785</c:v>
                </c:pt>
                <c:pt idx="55">
                  <c:v>1122.757339</c:v>
                </c:pt>
                <c:pt idx="56">
                  <c:v>1122.757339</c:v>
                </c:pt>
                <c:pt idx="57">
                  <c:v>1122.757339</c:v>
                </c:pt>
                <c:pt idx="58">
                  <c:v>1117.875785</c:v>
                </c:pt>
                <c:pt idx="59">
                  <c:v>1117.875785</c:v>
                </c:pt>
                <c:pt idx="60">
                  <c:v>1117.875785</c:v>
                </c:pt>
                <c:pt idx="61">
                  <c:v>1112.9942309999999</c:v>
                </c:pt>
                <c:pt idx="62">
                  <c:v>1117.875785</c:v>
                </c:pt>
                <c:pt idx="63">
                  <c:v>1117.875785</c:v>
                </c:pt>
                <c:pt idx="64">
                  <c:v>1117.875785</c:v>
                </c:pt>
                <c:pt idx="65">
                  <c:v>1112.9942309999999</c:v>
                </c:pt>
                <c:pt idx="66">
                  <c:v>1117.875785</c:v>
                </c:pt>
                <c:pt idx="67">
                  <c:v>1112.9942309999999</c:v>
                </c:pt>
                <c:pt idx="68">
                  <c:v>1112.9942309999999</c:v>
                </c:pt>
                <c:pt idx="69">
                  <c:v>1112.9942309999999</c:v>
                </c:pt>
                <c:pt idx="70">
                  <c:v>1117.875785</c:v>
                </c:pt>
                <c:pt idx="71">
                  <c:v>1117.875785</c:v>
                </c:pt>
                <c:pt idx="72">
                  <c:v>1117.875785</c:v>
                </c:pt>
                <c:pt idx="73">
                  <c:v>1117.875785</c:v>
                </c:pt>
                <c:pt idx="74">
                  <c:v>1117.875785</c:v>
                </c:pt>
                <c:pt idx="75">
                  <c:v>1122.757339</c:v>
                </c:pt>
                <c:pt idx="76">
                  <c:v>1127.6388919999999</c:v>
                </c:pt>
                <c:pt idx="77">
                  <c:v>1137.402</c:v>
                </c:pt>
                <c:pt idx="78">
                  <c:v>1137.402</c:v>
                </c:pt>
                <c:pt idx="79">
                  <c:v>1142.283553</c:v>
                </c:pt>
                <c:pt idx="80">
                  <c:v>1137.402</c:v>
                </c:pt>
                <c:pt idx="81">
                  <c:v>1137.402</c:v>
                </c:pt>
                <c:pt idx="82">
                  <c:v>1142.283553</c:v>
                </c:pt>
                <c:pt idx="83">
                  <c:v>1137.402</c:v>
                </c:pt>
                <c:pt idx="84">
                  <c:v>1137.402</c:v>
                </c:pt>
                <c:pt idx="85">
                  <c:v>1137.402</c:v>
                </c:pt>
                <c:pt idx="86">
                  <c:v>1137.402</c:v>
                </c:pt>
                <c:pt idx="87">
                  <c:v>1132.520446</c:v>
                </c:pt>
                <c:pt idx="88">
                  <c:v>1132.520446</c:v>
                </c:pt>
                <c:pt idx="89">
                  <c:v>1132.520446</c:v>
                </c:pt>
                <c:pt idx="90">
                  <c:v>1132.520446</c:v>
                </c:pt>
                <c:pt idx="91">
                  <c:v>1127.6388919999999</c:v>
                </c:pt>
                <c:pt idx="92">
                  <c:v>1132.520446</c:v>
                </c:pt>
                <c:pt idx="93">
                  <c:v>1127.6388919999999</c:v>
                </c:pt>
                <c:pt idx="94">
                  <c:v>1127.6388919999999</c:v>
                </c:pt>
                <c:pt idx="95">
                  <c:v>1127.6388919999999</c:v>
                </c:pt>
                <c:pt idx="96">
                  <c:v>1122.757339</c:v>
                </c:pt>
                <c:pt idx="97">
                  <c:v>1127.6388919999999</c:v>
                </c:pt>
                <c:pt idx="98">
                  <c:v>1127.6388919999999</c:v>
                </c:pt>
                <c:pt idx="99">
                  <c:v>1127.6388919999999</c:v>
                </c:pt>
                <c:pt idx="100">
                  <c:v>1127.6388919999999</c:v>
                </c:pt>
                <c:pt idx="101">
                  <c:v>1127.6388919999999</c:v>
                </c:pt>
                <c:pt idx="102">
                  <c:v>1127.6388919999999</c:v>
                </c:pt>
                <c:pt idx="103">
                  <c:v>1122.757339</c:v>
                </c:pt>
                <c:pt idx="104">
                  <c:v>1117.875785</c:v>
                </c:pt>
                <c:pt idx="105">
                  <c:v>1122.757339</c:v>
                </c:pt>
                <c:pt idx="106">
                  <c:v>1117.875785</c:v>
                </c:pt>
                <c:pt idx="107">
                  <c:v>1122.757339</c:v>
                </c:pt>
                <c:pt idx="108">
                  <c:v>1122.757339</c:v>
                </c:pt>
                <c:pt idx="109">
                  <c:v>1122.757339</c:v>
                </c:pt>
                <c:pt idx="110">
                  <c:v>1127.6388919999999</c:v>
                </c:pt>
                <c:pt idx="111">
                  <c:v>1122.757339</c:v>
                </c:pt>
                <c:pt idx="112">
                  <c:v>1117.875785</c:v>
                </c:pt>
                <c:pt idx="113">
                  <c:v>1112.9942309999999</c:v>
                </c:pt>
                <c:pt idx="114">
                  <c:v>1117.875785</c:v>
                </c:pt>
                <c:pt idx="115">
                  <c:v>1117.875785</c:v>
                </c:pt>
                <c:pt idx="116">
                  <c:v>1117.875785</c:v>
                </c:pt>
                <c:pt idx="117">
                  <c:v>1117.875785</c:v>
                </c:pt>
                <c:pt idx="118">
                  <c:v>1117.875785</c:v>
                </c:pt>
                <c:pt idx="119">
                  <c:v>1117.875785</c:v>
                </c:pt>
                <c:pt idx="120">
                  <c:v>1117.875785</c:v>
                </c:pt>
                <c:pt idx="121">
                  <c:v>1117.875785</c:v>
                </c:pt>
                <c:pt idx="122">
                  <c:v>1112.9942309999999</c:v>
                </c:pt>
                <c:pt idx="123">
                  <c:v>1117.875785</c:v>
                </c:pt>
                <c:pt idx="124">
                  <c:v>1117.875785</c:v>
                </c:pt>
                <c:pt idx="125">
                  <c:v>1112.9942309999999</c:v>
                </c:pt>
                <c:pt idx="126">
                  <c:v>1108.112678</c:v>
                </c:pt>
                <c:pt idx="127">
                  <c:v>1117.875785</c:v>
                </c:pt>
                <c:pt idx="128">
                  <c:v>1112.9942309999999</c:v>
                </c:pt>
                <c:pt idx="129">
                  <c:v>1108.112678</c:v>
                </c:pt>
                <c:pt idx="130">
                  <c:v>1108.112678</c:v>
                </c:pt>
                <c:pt idx="131">
                  <c:v>1112.9942309999999</c:v>
                </c:pt>
                <c:pt idx="132">
                  <c:v>1108.112678</c:v>
                </c:pt>
                <c:pt idx="133">
                  <c:v>1112.9942309999999</c:v>
                </c:pt>
                <c:pt idx="134">
                  <c:v>1112.9942309999999</c:v>
                </c:pt>
                <c:pt idx="135">
                  <c:v>1112.9942309999999</c:v>
                </c:pt>
                <c:pt idx="136">
                  <c:v>1108.112678</c:v>
                </c:pt>
                <c:pt idx="137">
                  <c:v>1108.112678</c:v>
                </c:pt>
                <c:pt idx="138">
                  <c:v>1108.112678</c:v>
                </c:pt>
                <c:pt idx="139">
                  <c:v>1103.2311239999999</c:v>
                </c:pt>
                <c:pt idx="140">
                  <c:v>1103.2311239999999</c:v>
                </c:pt>
                <c:pt idx="141">
                  <c:v>1108.112678</c:v>
                </c:pt>
                <c:pt idx="142">
                  <c:v>1108.112678</c:v>
                </c:pt>
                <c:pt idx="143">
                  <c:v>1112.9942309999999</c:v>
                </c:pt>
                <c:pt idx="144">
                  <c:v>1112.9942309999999</c:v>
                </c:pt>
                <c:pt idx="145">
                  <c:v>1117.875785</c:v>
                </c:pt>
                <c:pt idx="146">
                  <c:v>1117.875785</c:v>
                </c:pt>
                <c:pt idx="147">
                  <c:v>1117.875785</c:v>
                </c:pt>
                <c:pt idx="148">
                  <c:v>1112.9942309999999</c:v>
                </c:pt>
                <c:pt idx="149">
                  <c:v>1117.875785</c:v>
                </c:pt>
                <c:pt idx="150">
                  <c:v>1108.112678</c:v>
                </c:pt>
                <c:pt idx="151">
                  <c:v>1103.2311239999999</c:v>
                </c:pt>
                <c:pt idx="152">
                  <c:v>1108.112678</c:v>
                </c:pt>
                <c:pt idx="153">
                  <c:v>1098.349571</c:v>
                </c:pt>
                <c:pt idx="154">
                  <c:v>1098.349571</c:v>
                </c:pt>
                <c:pt idx="155">
                  <c:v>1098.349571</c:v>
                </c:pt>
                <c:pt idx="156">
                  <c:v>1098.349571</c:v>
                </c:pt>
                <c:pt idx="157">
                  <c:v>1098.349571</c:v>
                </c:pt>
                <c:pt idx="158">
                  <c:v>1103.2311239999999</c:v>
                </c:pt>
                <c:pt idx="159">
                  <c:v>1103.2311239999999</c:v>
                </c:pt>
                <c:pt idx="160">
                  <c:v>1108.112678</c:v>
                </c:pt>
                <c:pt idx="161">
                  <c:v>1108.112678</c:v>
                </c:pt>
                <c:pt idx="162">
                  <c:v>1108.112678</c:v>
                </c:pt>
                <c:pt idx="163">
                  <c:v>1108.112678</c:v>
                </c:pt>
                <c:pt idx="164">
                  <c:v>1103.2311239999999</c:v>
                </c:pt>
                <c:pt idx="165">
                  <c:v>1108.112678</c:v>
                </c:pt>
                <c:pt idx="166">
                  <c:v>1103.2311239999999</c:v>
                </c:pt>
                <c:pt idx="167">
                  <c:v>1103.2311239999999</c:v>
                </c:pt>
                <c:pt idx="168">
                  <c:v>1103.2311239999999</c:v>
                </c:pt>
                <c:pt idx="169">
                  <c:v>1098.349571</c:v>
                </c:pt>
                <c:pt idx="170">
                  <c:v>1108.112678</c:v>
                </c:pt>
                <c:pt idx="171">
                  <c:v>1112.9942309999999</c:v>
                </c:pt>
                <c:pt idx="172">
                  <c:v>1108.112678</c:v>
                </c:pt>
                <c:pt idx="173">
                  <c:v>1108.112678</c:v>
                </c:pt>
                <c:pt idx="174">
                  <c:v>1108.112678</c:v>
                </c:pt>
                <c:pt idx="175">
                  <c:v>1112.9942309999999</c:v>
                </c:pt>
                <c:pt idx="176">
                  <c:v>1112.9942309999999</c:v>
                </c:pt>
                <c:pt idx="177">
                  <c:v>1108.112678</c:v>
                </c:pt>
                <c:pt idx="178">
                  <c:v>1108.112678</c:v>
                </c:pt>
                <c:pt idx="179">
                  <c:v>1108.112678</c:v>
                </c:pt>
                <c:pt idx="180">
                  <c:v>1108.112678</c:v>
                </c:pt>
                <c:pt idx="181">
                  <c:v>1108.112678</c:v>
                </c:pt>
                <c:pt idx="182">
                  <c:v>1103.2311239999999</c:v>
                </c:pt>
                <c:pt idx="183">
                  <c:v>1108.112678</c:v>
                </c:pt>
                <c:pt idx="184">
                  <c:v>1108.112678</c:v>
                </c:pt>
                <c:pt idx="185">
                  <c:v>1103.2311239999999</c:v>
                </c:pt>
                <c:pt idx="186">
                  <c:v>1103.2311239999999</c:v>
                </c:pt>
                <c:pt idx="187">
                  <c:v>1103.2311239999999</c:v>
                </c:pt>
                <c:pt idx="188">
                  <c:v>1098.349571</c:v>
                </c:pt>
                <c:pt idx="189">
                  <c:v>1098.349571</c:v>
                </c:pt>
                <c:pt idx="190">
                  <c:v>1098.349571</c:v>
                </c:pt>
                <c:pt idx="191">
                  <c:v>1103.2311239999999</c:v>
                </c:pt>
                <c:pt idx="192">
                  <c:v>1098.349571</c:v>
                </c:pt>
                <c:pt idx="193">
                  <c:v>1103.2311239999999</c:v>
                </c:pt>
                <c:pt idx="194">
                  <c:v>1108.112678</c:v>
                </c:pt>
                <c:pt idx="195">
                  <c:v>1108.112678</c:v>
                </c:pt>
                <c:pt idx="196">
                  <c:v>1112.9942309999999</c:v>
                </c:pt>
                <c:pt idx="197">
                  <c:v>1117.875785</c:v>
                </c:pt>
                <c:pt idx="198">
                  <c:v>1108.112678</c:v>
                </c:pt>
                <c:pt idx="199">
                  <c:v>1103.2311239999999</c:v>
                </c:pt>
                <c:pt idx="200">
                  <c:v>1103.2311239999999</c:v>
                </c:pt>
                <c:pt idx="201">
                  <c:v>1098.349571</c:v>
                </c:pt>
                <c:pt idx="202">
                  <c:v>1103.2311239999999</c:v>
                </c:pt>
                <c:pt idx="203">
                  <c:v>1103.2311239999999</c:v>
                </c:pt>
                <c:pt idx="204">
                  <c:v>1103.2311239999999</c:v>
                </c:pt>
                <c:pt idx="205">
                  <c:v>1098.349571</c:v>
                </c:pt>
                <c:pt idx="206">
                  <c:v>1098.349571</c:v>
                </c:pt>
                <c:pt idx="207">
                  <c:v>1098.349571</c:v>
                </c:pt>
                <c:pt idx="208">
                  <c:v>1093.4680169999999</c:v>
                </c:pt>
                <c:pt idx="209">
                  <c:v>1088.5864630000001</c:v>
                </c:pt>
                <c:pt idx="210">
                  <c:v>1088.5864630000001</c:v>
                </c:pt>
                <c:pt idx="211">
                  <c:v>1088.5864630000001</c:v>
                </c:pt>
                <c:pt idx="212">
                  <c:v>1088.5864630000001</c:v>
                </c:pt>
                <c:pt idx="213">
                  <c:v>1078.8233560000001</c:v>
                </c:pt>
                <c:pt idx="214">
                  <c:v>1083.7049099999999</c:v>
                </c:pt>
                <c:pt idx="215">
                  <c:v>1088.5864630000001</c:v>
                </c:pt>
                <c:pt idx="216">
                  <c:v>1083.7049099999999</c:v>
                </c:pt>
                <c:pt idx="217">
                  <c:v>1088.5864630000001</c:v>
                </c:pt>
                <c:pt idx="218">
                  <c:v>1083.7049099999999</c:v>
                </c:pt>
                <c:pt idx="219">
                  <c:v>1083.7049099999999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027-41C9-8A61-E3EA790B4F88}"/>
            </c:ext>
          </c:extLst>
        </c:ser>
        <c:ser>
          <c:idx val="3"/>
          <c:order val="3"/>
          <c:tx>
            <c:strRef>
              <c:f>'Test 2'!$G$6</c:f>
              <c:strCache>
                <c:ptCount val="1"/>
                <c:pt idx="0">
                  <c:v>1 mili Molar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'Test 2'!$G$7:$G$226</c:f>
              <c:numCache>
                <c:formatCode>General</c:formatCode>
                <c:ptCount val="220"/>
                <c:pt idx="0">
                  <c:v>1205.743751</c:v>
                </c:pt>
                <c:pt idx="1">
                  <c:v>1205.743751</c:v>
                </c:pt>
                <c:pt idx="2">
                  <c:v>1205.743751</c:v>
                </c:pt>
                <c:pt idx="3">
                  <c:v>1205.743751</c:v>
                </c:pt>
                <c:pt idx="4">
                  <c:v>1205.743751</c:v>
                </c:pt>
                <c:pt idx="5">
                  <c:v>1205.743751</c:v>
                </c:pt>
                <c:pt idx="6">
                  <c:v>1205.743751</c:v>
                </c:pt>
                <c:pt idx="7">
                  <c:v>1205.743751</c:v>
                </c:pt>
                <c:pt idx="8">
                  <c:v>1205.743751</c:v>
                </c:pt>
                <c:pt idx="9">
                  <c:v>1205.743751</c:v>
                </c:pt>
                <c:pt idx="10">
                  <c:v>1191.0990899999999</c:v>
                </c:pt>
                <c:pt idx="11">
                  <c:v>1191.0990899999999</c:v>
                </c:pt>
                <c:pt idx="12">
                  <c:v>1191.0990899999999</c:v>
                </c:pt>
                <c:pt idx="13">
                  <c:v>1191.0990899999999</c:v>
                </c:pt>
                <c:pt idx="14">
                  <c:v>1191.0990899999999</c:v>
                </c:pt>
                <c:pt idx="15">
                  <c:v>1195.9806430000001</c:v>
                </c:pt>
                <c:pt idx="16">
                  <c:v>1195.9806430000001</c:v>
                </c:pt>
                <c:pt idx="17">
                  <c:v>1191.0990899999999</c:v>
                </c:pt>
                <c:pt idx="18">
                  <c:v>1195.9806430000001</c:v>
                </c:pt>
                <c:pt idx="19">
                  <c:v>1195.9806430000001</c:v>
                </c:pt>
                <c:pt idx="20">
                  <c:v>1195.9806430000001</c:v>
                </c:pt>
                <c:pt idx="21">
                  <c:v>1195.9806430000001</c:v>
                </c:pt>
                <c:pt idx="22">
                  <c:v>1195.9806430000001</c:v>
                </c:pt>
                <c:pt idx="23">
                  <c:v>1195.9806430000001</c:v>
                </c:pt>
                <c:pt idx="24">
                  <c:v>1191.0990899999999</c:v>
                </c:pt>
                <c:pt idx="25">
                  <c:v>1191.0990899999999</c:v>
                </c:pt>
                <c:pt idx="26">
                  <c:v>1195.9806430000001</c:v>
                </c:pt>
                <c:pt idx="27">
                  <c:v>1195.9806430000001</c:v>
                </c:pt>
                <c:pt idx="28">
                  <c:v>1200.8621969999999</c:v>
                </c:pt>
                <c:pt idx="29">
                  <c:v>1205.743751</c:v>
                </c:pt>
                <c:pt idx="30">
                  <c:v>1200.8621969999999</c:v>
                </c:pt>
                <c:pt idx="31">
                  <c:v>1210.6253039999999</c:v>
                </c:pt>
                <c:pt idx="32">
                  <c:v>1220.388412</c:v>
                </c:pt>
                <c:pt idx="33">
                  <c:v>1225.269965</c:v>
                </c:pt>
                <c:pt idx="34">
                  <c:v>1225.269965</c:v>
                </c:pt>
                <c:pt idx="35">
                  <c:v>1225.269965</c:v>
                </c:pt>
                <c:pt idx="36">
                  <c:v>1225.269965</c:v>
                </c:pt>
                <c:pt idx="37">
                  <c:v>1225.269965</c:v>
                </c:pt>
                <c:pt idx="38">
                  <c:v>1225.269965</c:v>
                </c:pt>
                <c:pt idx="39">
                  <c:v>1225.269965</c:v>
                </c:pt>
                <c:pt idx="40">
                  <c:v>1225.269965</c:v>
                </c:pt>
                <c:pt idx="41">
                  <c:v>1225.269965</c:v>
                </c:pt>
                <c:pt idx="42">
                  <c:v>1220.388412</c:v>
                </c:pt>
                <c:pt idx="43">
                  <c:v>1215.506858</c:v>
                </c:pt>
                <c:pt idx="44">
                  <c:v>1215.506858</c:v>
                </c:pt>
                <c:pt idx="45">
                  <c:v>1215.506858</c:v>
                </c:pt>
                <c:pt idx="46">
                  <c:v>1215.506858</c:v>
                </c:pt>
                <c:pt idx="47">
                  <c:v>1220.388412</c:v>
                </c:pt>
                <c:pt idx="48">
                  <c:v>1210.6253039999999</c:v>
                </c:pt>
                <c:pt idx="49">
                  <c:v>1210.6253039999999</c:v>
                </c:pt>
                <c:pt idx="50">
                  <c:v>1210.6253039999999</c:v>
                </c:pt>
                <c:pt idx="51">
                  <c:v>1205.743751</c:v>
                </c:pt>
                <c:pt idx="52">
                  <c:v>1205.743751</c:v>
                </c:pt>
                <c:pt idx="53">
                  <c:v>1205.743751</c:v>
                </c:pt>
                <c:pt idx="54">
                  <c:v>1205.743751</c:v>
                </c:pt>
                <c:pt idx="55">
                  <c:v>1205.743751</c:v>
                </c:pt>
                <c:pt idx="56">
                  <c:v>1205.743751</c:v>
                </c:pt>
                <c:pt idx="57">
                  <c:v>1210.6253039999999</c:v>
                </c:pt>
                <c:pt idx="58">
                  <c:v>1205.743751</c:v>
                </c:pt>
                <c:pt idx="59">
                  <c:v>1205.743751</c:v>
                </c:pt>
                <c:pt idx="60">
                  <c:v>1210.6253039999999</c:v>
                </c:pt>
                <c:pt idx="61">
                  <c:v>1205.743751</c:v>
                </c:pt>
                <c:pt idx="62">
                  <c:v>1205.743751</c:v>
                </c:pt>
                <c:pt idx="63">
                  <c:v>1205.743751</c:v>
                </c:pt>
                <c:pt idx="64">
                  <c:v>1200.8621969999999</c:v>
                </c:pt>
                <c:pt idx="65">
                  <c:v>1200.8621969999999</c:v>
                </c:pt>
                <c:pt idx="66">
                  <c:v>1200.8621969999999</c:v>
                </c:pt>
                <c:pt idx="67">
                  <c:v>1200.8621969999999</c:v>
                </c:pt>
                <c:pt idx="68">
                  <c:v>1200.8621969999999</c:v>
                </c:pt>
                <c:pt idx="69">
                  <c:v>1200.8621969999999</c:v>
                </c:pt>
                <c:pt idx="70">
                  <c:v>1200.8621969999999</c:v>
                </c:pt>
                <c:pt idx="71">
                  <c:v>1205.743751</c:v>
                </c:pt>
                <c:pt idx="72">
                  <c:v>1200.8621969999999</c:v>
                </c:pt>
                <c:pt idx="73">
                  <c:v>1200.8621969999999</c:v>
                </c:pt>
                <c:pt idx="74">
                  <c:v>1200.8621969999999</c:v>
                </c:pt>
                <c:pt idx="75">
                  <c:v>1200.8621969999999</c:v>
                </c:pt>
                <c:pt idx="76">
                  <c:v>1200.8621969999999</c:v>
                </c:pt>
                <c:pt idx="77">
                  <c:v>1200.8621969999999</c:v>
                </c:pt>
                <c:pt idx="78">
                  <c:v>1200.8621969999999</c:v>
                </c:pt>
                <c:pt idx="79">
                  <c:v>1200.8621969999999</c:v>
                </c:pt>
                <c:pt idx="80">
                  <c:v>1195.9806430000001</c:v>
                </c:pt>
                <c:pt idx="81">
                  <c:v>1195.9806430000001</c:v>
                </c:pt>
                <c:pt idx="82">
                  <c:v>1195.9806430000001</c:v>
                </c:pt>
                <c:pt idx="83">
                  <c:v>1195.9806430000001</c:v>
                </c:pt>
                <c:pt idx="84">
                  <c:v>1195.9806430000001</c:v>
                </c:pt>
                <c:pt idx="85">
                  <c:v>1195.9806430000001</c:v>
                </c:pt>
                <c:pt idx="86">
                  <c:v>1195.9806430000001</c:v>
                </c:pt>
                <c:pt idx="87">
                  <c:v>1195.9806430000001</c:v>
                </c:pt>
                <c:pt idx="88">
                  <c:v>1195.9806430000001</c:v>
                </c:pt>
                <c:pt idx="89">
                  <c:v>1195.9806430000001</c:v>
                </c:pt>
                <c:pt idx="90">
                  <c:v>1191.0990899999999</c:v>
                </c:pt>
                <c:pt idx="91">
                  <c:v>1195.9806430000001</c:v>
                </c:pt>
                <c:pt idx="92">
                  <c:v>1200.8621969999999</c:v>
                </c:pt>
                <c:pt idx="93">
                  <c:v>1200.8621969999999</c:v>
                </c:pt>
                <c:pt idx="94">
                  <c:v>1200.8621969999999</c:v>
                </c:pt>
                <c:pt idx="95">
                  <c:v>1205.743751</c:v>
                </c:pt>
                <c:pt idx="96">
                  <c:v>1205.743751</c:v>
                </c:pt>
                <c:pt idx="97">
                  <c:v>1200.8621969999999</c:v>
                </c:pt>
                <c:pt idx="98">
                  <c:v>1200.8621969999999</c:v>
                </c:pt>
                <c:pt idx="99">
                  <c:v>1200.8621969999999</c:v>
                </c:pt>
                <c:pt idx="100">
                  <c:v>1195.9806430000001</c:v>
                </c:pt>
                <c:pt idx="101">
                  <c:v>1195.9806430000001</c:v>
                </c:pt>
                <c:pt idx="102">
                  <c:v>1200.8621969999999</c:v>
                </c:pt>
                <c:pt idx="103">
                  <c:v>1200.8621969999999</c:v>
                </c:pt>
                <c:pt idx="104">
                  <c:v>1205.743751</c:v>
                </c:pt>
                <c:pt idx="105">
                  <c:v>1205.743751</c:v>
                </c:pt>
                <c:pt idx="106">
                  <c:v>1200.8621969999999</c:v>
                </c:pt>
                <c:pt idx="107">
                  <c:v>1200.8621969999999</c:v>
                </c:pt>
                <c:pt idx="108">
                  <c:v>1205.743751</c:v>
                </c:pt>
                <c:pt idx="109">
                  <c:v>1200.8621969999999</c:v>
                </c:pt>
                <c:pt idx="110">
                  <c:v>1200.8621969999999</c:v>
                </c:pt>
                <c:pt idx="111">
                  <c:v>1205.743751</c:v>
                </c:pt>
                <c:pt idx="112">
                  <c:v>1205.743751</c:v>
                </c:pt>
                <c:pt idx="113">
                  <c:v>1195.9806430000001</c:v>
                </c:pt>
                <c:pt idx="114">
                  <c:v>1195.9806430000001</c:v>
                </c:pt>
                <c:pt idx="115">
                  <c:v>1191.0990899999999</c:v>
                </c:pt>
                <c:pt idx="116">
                  <c:v>1195.9806430000001</c:v>
                </c:pt>
                <c:pt idx="117">
                  <c:v>1191.0990899999999</c:v>
                </c:pt>
                <c:pt idx="118">
                  <c:v>1195.9806430000001</c:v>
                </c:pt>
                <c:pt idx="119">
                  <c:v>1205.743751</c:v>
                </c:pt>
                <c:pt idx="120">
                  <c:v>1210.6253039999999</c:v>
                </c:pt>
                <c:pt idx="121">
                  <c:v>1205.743751</c:v>
                </c:pt>
                <c:pt idx="122">
                  <c:v>1200.8621969999999</c:v>
                </c:pt>
                <c:pt idx="123">
                  <c:v>1195.9806430000001</c:v>
                </c:pt>
                <c:pt idx="124">
                  <c:v>1191.0990899999999</c:v>
                </c:pt>
                <c:pt idx="125">
                  <c:v>1186.2175360000001</c:v>
                </c:pt>
                <c:pt idx="126">
                  <c:v>1181.3359829999999</c:v>
                </c:pt>
                <c:pt idx="127">
                  <c:v>1186.2175360000001</c:v>
                </c:pt>
                <c:pt idx="128">
                  <c:v>1181.3359829999999</c:v>
                </c:pt>
                <c:pt idx="129">
                  <c:v>1176.4544289999999</c:v>
                </c:pt>
                <c:pt idx="130">
                  <c:v>1181.3359829999999</c:v>
                </c:pt>
                <c:pt idx="131">
                  <c:v>1181.3359829999999</c:v>
                </c:pt>
                <c:pt idx="132">
                  <c:v>1181.3359829999999</c:v>
                </c:pt>
                <c:pt idx="133">
                  <c:v>1181.3359829999999</c:v>
                </c:pt>
                <c:pt idx="134">
                  <c:v>1186.2175360000001</c:v>
                </c:pt>
                <c:pt idx="135">
                  <c:v>1186.2175360000001</c:v>
                </c:pt>
                <c:pt idx="136">
                  <c:v>1181.3359829999999</c:v>
                </c:pt>
                <c:pt idx="137">
                  <c:v>1186.2175360000001</c:v>
                </c:pt>
                <c:pt idx="138">
                  <c:v>1181.3359829999999</c:v>
                </c:pt>
                <c:pt idx="139">
                  <c:v>1181.3359829999999</c:v>
                </c:pt>
                <c:pt idx="140">
                  <c:v>1176.4544289999999</c:v>
                </c:pt>
                <c:pt idx="141">
                  <c:v>1176.4544289999999</c:v>
                </c:pt>
                <c:pt idx="142">
                  <c:v>1181.3359829999999</c:v>
                </c:pt>
                <c:pt idx="143">
                  <c:v>1186.2175360000001</c:v>
                </c:pt>
                <c:pt idx="144">
                  <c:v>1186.2175360000001</c:v>
                </c:pt>
                <c:pt idx="145">
                  <c:v>1181.3359829999999</c:v>
                </c:pt>
                <c:pt idx="146">
                  <c:v>1186.2175360000001</c:v>
                </c:pt>
                <c:pt idx="147">
                  <c:v>1186.2175360000001</c:v>
                </c:pt>
                <c:pt idx="148">
                  <c:v>1186.2175360000001</c:v>
                </c:pt>
                <c:pt idx="149">
                  <c:v>1191.0990899999999</c:v>
                </c:pt>
                <c:pt idx="150">
                  <c:v>1191.0990899999999</c:v>
                </c:pt>
                <c:pt idx="151">
                  <c:v>1191.0990899999999</c:v>
                </c:pt>
                <c:pt idx="152">
                  <c:v>1195.9806430000001</c:v>
                </c:pt>
                <c:pt idx="153">
                  <c:v>1195.9806430000001</c:v>
                </c:pt>
                <c:pt idx="154">
                  <c:v>1191.0990899999999</c:v>
                </c:pt>
                <c:pt idx="155">
                  <c:v>1186.2175360000001</c:v>
                </c:pt>
                <c:pt idx="156">
                  <c:v>1191.0990899999999</c:v>
                </c:pt>
                <c:pt idx="157">
                  <c:v>1191.0990899999999</c:v>
                </c:pt>
                <c:pt idx="158">
                  <c:v>1186.2175360000001</c:v>
                </c:pt>
                <c:pt idx="159">
                  <c:v>1186.2175360000001</c:v>
                </c:pt>
                <c:pt idx="160">
                  <c:v>1186.2175360000001</c:v>
                </c:pt>
                <c:pt idx="161">
                  <c:v>1186.2175360000001</c:v>
                </c:pt>
                <c:pt idx="162">
                  <c:v>1186.2175360000001</c:v>
                </c:pt>
                <c:pt idx="163">
                  <c:v>1186.2175360000001</c:v>
                </c:pt>
                <c:pt idx="164">
                  <c:v>1186.2175360000001</c:v>
                </c:pt>
                <c:pt idx="165">
                  <c:v>1186.2175360000001</c:v>
                </c:pt>
                <c:pt idx="166">
                  <c:v>1176.4544289999999</c:v>
                </c:pt>
                <c:pt idx="167">
                  <c:v>1181.3359829999999</c:v>
                </c:pt>
                <c:pt idx="168">
                  <c:v>1181.3359829999999</c:v>
                </c:pt>
                <c:pt idx="169">
                  <c:v>1181.3359829999999</c:v>
                </c:pt>
                <c:pt idx="170">
                  <c:v>1181.3359829999999</c:v>
                </c:pt>
                <c:pt idx="171">
                  <c:v>1181.3359829999999</c:v>
                </c:pt>
                <c:pt idx="172">
                  <c:v>1181.3359829999999</c:v>
                </c:pt>
                <c:pt idx="173">
                  <c:v>1181.3359829999999</c:v>
                </c:pt>
                <c:pt idx="174">
                  <c:v>1176.4544289999999</c:v>
                </c:pt>
                <c:pt idx="175">
                  <c:v>1176.4544289999999</c:v>
                </c:pt>
                <c:pt idx="176">
                  <c:v>1181.3359829999999</c:v>
                </c:pt>
                <c:pt idx="177">
                  <c:v>1181.3359829999999</c:v>
                </c:pt>
                <c:pt idx="178">
                  <c:v>1181.3359829999999</c:v>
                </c:pt>
                <c:pt idx="179">
                  <c:v>1181.3359829999999</c:v>
                </c:pt>
                <c:pt idx="180">
                  <c:v>1181.3359829999999</c:v>
                </c:pt>
                <c:pt idx="181">
                  <c:v>1181.3359829999999</c:v>
                </c:pt>
                <c:pt idx="182">
                  <c:v>1176.4544289999999</c:v>
                </c:pt>
                <c:pt idx="183">
                  <c:v>1181.3359829999999</c:v>
                </c:pt>
                <c:pt idx="184">
                  <c:v>1181.3359829999999</c:v>
                </c:pt>
                <c:pt idx="185">
                  <c:v>1176.4544289999999</c:v>
                </c:pt>
                <c:pt idx="186">
                  <c:v>1176.4544289999999</c:v>
                </c:pt>
                <c:pt idx="187">
                  <c:v>1176.4544289999999</c:v>
                </c:pt>
                <c:pt idx="188">
                  <c:v>1181.3359829999999</c:v>
                </c:pt>
                <c:pt idx="189">
                  <c:v>1181.3359829999999</c:v>
                </c:pt>
                <c:pt idx="190">
                  <c:v>1176.4544289999999</c:v>
                </c:pt>
                <c:pt idx="191">
                  <c:v>1181.3359829999999</c:v>
                </c:pt>
                <c:pt idx="192">
                  <c:v>1181.3359829999999</c:v>
                </c:pt>
                <c:pt idx="193">
                  <c:v>1186.2175360000001</c:v>
                </c:pt>
                <c:pt idx="194">
                  <c:v>1186.2175360000001</c:v>
                </c:pt>
                <c:pt idx="195">
                  <c:v>1191.0990899999999</c:v>
                </c:pt>
                <c:pt idx="196">
                  <c:v>1191.0990899999999</c:v>
                </c:pt>
                <c:pt idx="197">
                  <c:v>1186.2175360000001</c:v>
                </c:pt>
                <c:pt idx="198">
                  <c:v>1186.2175360000001</c:v>
                </c:pt>
                <c:pt idx="199">
                  <c:v>1186.2175360000001</c:v>
                </c:pt>
                <c:pt idx="200">
                  <c:v>1186.2175360000001</c:v>
                </c:pt>
                <c:pt idx="201">
                  <c:v>1186.2175360000001</c:v>
                </c:pt>
                <c:pt idx="202">
                  <c:v>1186.2175360000001</c:v>
                </c:pt>
                <c:pt idx="203">
                  <c:v>1176.4544289999999</c:v>
                </c:pt>
                <c:pt idx="204">
                  <c:v>1171.5728750000001</c:v>
                </c:pt>
                <c:pt idx="205">
                  <c:v>1181.3359829999999</c:v>
                </c:pt>
                <c:pt idx="206">
                  <c:v>1176.4544289999999</c:v>
                </c:pt>
                <c:pt idx="207">
                  <c:v>1176.4544289999999</c:v>
                </c:pt>
                <c:pt idx="208">
                  <c:v>1181.3359829999999</c:v>
                </c:pt>
                <c:pt idx="209">
                  <c:v>1181.3359829999999</c:v>
                </c:pt>
                <c:pt idx="210">
                  <c:v>1186.2175360000001</c:v>
                </c:pt>
                <c:pt idx="211">
                  <c:v>1181.3359829999999</c:v>
                </c:pt>
                <c:pt idx="212">
                  <c:v>1181.3359829999999</c:v>
                </c:pt>
                <c:pt idx="213">
                  <c:v>1181.3359829999999</c:v>
                </c:pt>
                <c:pt idx="214">
                  <c:v>1176.4544289999999</c:v>
                </c:pt>
                <c:pt idx="215">
                  <c:v>1176.4544289999999</c:v>
                </c:pt>
                <c:pt idx="216">
                  <c:v>1171.5728750000001</c:v>
                </c:pt>
                <c:pt idx="217">
                  <c:v>1171.5728750000001</c:v>
                </c:pt>
                <c:pt idx="218">
                  <c:v>1171.5728750000001</c:v>
                </c:pt>
                <c:pt idx="219">
                  <c:v>1181.3359829999999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027-41C9-8A61-E3EA790B4F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24613823"/>
        <c:axId val="1524612159"/>
      </c:lineChart>
      <c:catAx>
        <c:axId val="152461382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Samples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4612159"/>
        <c:crosses val="autoZero"/>
        <c:auto val="1"/>
        <c:lblAlgn val="ctr"/>
        <c:lblOffset val="100"/>
        <c:noMultiLvlLbl val="0"/>
      </c:catAx>
      <c:valAx>
        <c:axId val="1524612159"/>
        <c:scaling>
          <c:orientation val="minMax"/>
          <c:max val="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miliVolts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46138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241d2372-cced-4e66-927c-a20e96a6e13e}"/>
      </c:ext>
    </c:extLst>
  </c:chart>
  <c:spPr>
    <a:noFill/>
    <a:ln>
      <a:noFill/>
    </a:ln>
    <a:effectLst/>
  </c:spPr>
  <c:txPr>
    <a:bodyPr/>
    <a:lstStyle/>
    <a:p>
      <a:pPr>
        <a:defRPr lang="en-US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aseline="0">
                <a:latin typeface="+mj-lt"/>
                <a:cs typeface="+mj-lt"/>
              </a:rPr>
              <a:t>Channel A Sensor 3</a:t>
            </a:r>
          </a:p>
        </c:rich>
      </c:tx>
      <c:layout>
        <c:manualLayout>
          <c:xMode val="edge"/>
          <c:yMode val="edge"/>
          <c:x val="0.38685636856368599"/>
          <c:y val="4.5312946551060397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'Test 1'!$C$7</c:f>
              <c:strCache>
                <c:ptCount val="1"/>
                <c:pt idx="0">
                  <c:v>10 micro Molar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'Test 1'!$C$8:$C$227</c:f>
              <c:numCache>
                <c:formatCode>General</c:formatCode>
                <c:ptCount val="220"/>
                <c:pt idx="0">
                  <c:v>576.02332999999999</c:v>
                </c:pt>
                <c:pt idx="1">
                  <c:v>576.02332999999999</c:v>
                </c:pt>
                <c:pt idx="2">
                  <c:v>576.02332999999999</c:v>
                </c:pt>
                <c:pt idx="3">
                  <c:v>576.02332999999999</c:v>
                </c:pt>
                <c:pt idx="4">
                  <c:v>576.02332999999999</c:v>
                </c:pt>
                <c:pt idx="5">
                  <c:v>576.02332999999999</c:v>
                </c:pt>
                <c:pt idx="6">
                  <c:v>576.02332999999999</c:v>
                </c:pt>
                <c:pt idx="7">
                  <c:v>576.02332999999999</c:v>
                </c:pt>
                <c:pt idx="8">
                  <c:v>576.02332999999999</c:v>
                </c:pt>
                <c:pt idx="9">
                  <c:v>497.91847200000001</c:v>
                </c:pt>
                <c:pt idx="10">
                  <c:v>502.800026</c:v>
                </c:pt>
                <c:pt idx="11">
                  <c:v>502.800026</c:v>
                </c:pt>
                <c:pt idx="12">
                  <c:v>507.681579</c:v>
                </c:pt>
                <c:pt idx="13">
                  <c:v>512.56313299999999</c:v>
                </c:pt>
                <c:pt idx="14">
                  <c:v>522.32623999999998</c:v>
                </c:pt>
                <c:pt idx="15">
                  <c:v>527.20779400000004</c:v>
                </c:pt>
                <c:pt idx="16">
                  <c:v>527.20779400000004</c:v>
                </c:pt>
                <c:pt idx="17">
                  <c:v>532.08934799999997</c:v>
                </c:pt>
                <c:pt idx="18">
                  <c:v>541.85245499999996</c:v>
                </c:pt>
                <c:pt idx="19">
                  <c:v>541.85245499999996</c:v>
                </c:pt>
                <c:pt idx="20">
                  <c:v>546.73400800000002</c:v>
                </c:pt>
                <c:pt idx="21">
                  <c:v>546.73400800000002</c:v>
                </c:pt>
                <c:pt idx="22">
                  <c:v>556.49711600000001</c:v>
                </c:pt>
                <c:pt idx="23">
                  <c:v>566.260223</c:v>
                </c:pt>
                <c:pt idx="24">
                  <c:v>571.14177700000005</c:v>
                </c:pt>
                <c:pt idx="25">
                  <c:v>576.02332999999999</c:v>
                </c:pt>
                <c:pt idx="26">
                  <c:v>580.90488400000004</c:v>
                </c:pt>
                <c:pt idx="27">
                  <c:v>585.78643799999998</c:v>
                </c:pt>
                <c:pt idx="28">
                  <c:v>585.78643799999998</c:v>
                </c:pt>
                <c:pt idx="29">
                  <c:v>585.78643799999998</c:v>
                </c:pt>
                <c:pt idx="30">
                  <c:v>585.78643799999998</c:v>
                </c:pt>
                <c:pt idx="31">
                  <c:v>585.78643799999998</c:v>
                </c:pt>
                <c:pt idx="32">
                  <c:v>585.78643799999998</c:v>
                </c:pt>
                <c:pt idx="33">
                  <c:v>585.78643799999998</c:v>
                </c:pt>
                <c:pt idx="34">
                  <c:v>580.90488400000004</c:v>
                </c:pt>
                <c:pt idx="35">
                  <c:v>580.90488400000004</c:v>
                </c:pt>
                <c:pt idx="36">
                  <c:v>580.90488400000004</c:v>
                </c:pt>
                <c:pt idx="37">
                  <c:v>585.78643799999998</c:v>
                </c:pt>
                <c:pt idx="38">
                  <c:v>580.90488400000004</c:v>
                </c:pt>
                <c:pt idx="39">
                  <c:v>580.90488400000004</c:v>
                </c:pt>
                <c:pt idx="40">
                  <c:v>580.90488400000004</c:v>
                </c:pt>
                <c:pt idx="41">
                  <c:v>580.90488400000004</c:v>
                </c:pt>
                <c:pt idx="42">
                  <c:v>580.90488400000004</c:v>
                </c:pt>
                <c:pt idx="43">
                  <c:v>580.90488400000004</c:v>
                </c:pt>
                <c:pt idx="44">
                  <c:v>580.90488400000004</c:v>
                </c:pt>
                <c:pt idx="45">
                  <c:v>576.02332999999999</c:v>
                </c:pt>
                <c:pt idx="46">
                  <c:v>571.14177700000005</c:v>
                </c:pt>
                <c:pt idx="47">
                  <c:v>561.37866899999995</c:v>
                </c:pt>
                <c:pt idx="48">
                  <c:v>551.61556199999995</c:v>
                </c:pt>
                <c:pt idx="49">
                  <c:v>546.73400800000002</c:v>
                </c:pt>
                <c:pt idx="50">
                  <c:v>541.85245499999996</c:v>
                </c:pt>
                <c:pt idx="51">
                  <c:v>536.97090100000003</c:v>
                </c:pt>
                <c:pt idx="52">
                  <c:v>541.85245499999996</c:v>
                </c:pt>
                <c:pt idx="53">
                  <c:v>541.85245499999996</c:v>
                </c:pt>
                <c:pt idx="54">
                  <c:v>541.85245499999996</c:v>
                </c:pt>
                <c:pt idx="55">
                  <c:v>541.85245499999996</c:v>
                </c:pt>
                <c:pt idx="56">
                  <c:v>546.73400800000002</c:v>
                </c:pt>
                <c:pt idx="57">
                  <c:v>546.73400800000002</c:v>
                </c:pt>
                <c:pt idx="58">
                  <c:v>541.85245499999996</c:v>
                </c:pt>
                <c:pt idx="59">
                  <c:v>541.85245499999996</c:v>
                </c:pt>
                <c:pt idx="60">
                  <c:v>541.85245499999996</c:v>
                </c:pt>
                <c:pt idx="61">
                  <c:v>541.85245499999996</c:v>
                </c:pt>
                <c:pt idx="62">
                  <c:v>546.73400800000002</c:v>
                </c:pt>
                <c:pt idx="63">
                  <c:v>546.73400800000002</c:v>
                </c:pt>
                <c:pt idx="64">
                  <c:v>546.73400800000002</c:v>
                </c:pt>
                <c:pt idx="65">
                  <c:v>551.61556199999995</c:v>
                </c:pt>
                <c:pt idx="66">
                  <c:v>551.61556199999995</c:v>
                </c:pt>
                <c:pt idx="67">
                  <c:v>551.61556199999995</c:v>
                </c:pt>
                <c:pt idx="68">
                  <c:v>546.73400800000002</c:v>
                </c:pt>
                <c:pt idx="69">
                  <c:v>551.61556199999995</c:v>
                </c:pt>
                <c:pt idx="70">
                  <c:v>551.61556199999995</c:v>
                </c:pt>
                <c:pt idx="71">
                  <c:v>551.61556199999995</c:v>
                </c:pt>
                <c:pt idx="72">
                  <c:v>551.61556199999995</c:v>
                </c:pt>
                <c:pt idx="73">
                  <c:v>556.49711600000001</c:v>
                </c:pt>
                <c:pt idx="74">
                  <c:v>561.37866899999995</c:v>
                </c:pt>
                <c:pt idx="75">
                  <c:v>561.37866899999995</c:v>
                </c:pt>
                <c:pt idx="76">
                  <c:v>561.37866899999995</c:v>
                </c:pt>
                <c:pt idx="77">
                  <c:v>566.260223</c:v>
                </c:pt>
                <c:pt idx="78">
                  <c:v>571.14177700000005</c:v>
                </c:pt>
                <c:pt idx="79">
                  <c:v>571.14177700000005</c:v>
                </c:pt>
                <c:pt idx="80">
                  <c:v>571.14177700000005</c:v>
                </c:pt>
                <c:pt idx="81">
                  <c:v>571.14177700000005</c:v>
                </c:pt>
                <c:pt idx="82">
                  <c:v>566.260223</c:v>
                </c:pt>
                <c:pt idx="83">
                  <c:v>566.260223</c:v>
                </c:pt>
                <c:pt idx="84">
                  <c:v>561.37866899999995</c:v>
                </c:pt>
                <c:pt idx="85">
                  <c:v>556.49711600000001</c:v>
                </c:pt>
                <c:pt idx="86">
                  <c:v>556.49711600000001</c:v>
                </c:pt>
                <c:pt idx="87">
                  <c:v>556.49711600000001</c:v>
                </c:pt>
                <c:pt idx="88">
                  <c:v>556.49711600000001</c:v>
                </c:pt>
                <c:pt idx="89">
                  <c:v>556.49711600000001</c:v>
                </c:pt>
                <c:pt idx="90">
                  <c:v>556.49711600000001</c:v>
                </c:pt>
                <c:pt idx="91">
                  <c:v>561.37866899999995</c:v>
                </c:pt>
                <c:pt idx="92">
                  <c:v>556.49711600000001</c:v>
                </c:pt>
                <c:pt idx="93">
                  <c:v>561.37866899999995</c:v>
                </c:pt>
                <c:pt idx="94">
                  <c:v>566.260223</c:v>
                </c:pt>
                <c:pt idx="95">
                  <c:v>571.14177700000005</c:v>
                </c:pt>
                <c:pt idx="96">
                  <c:v>566.260223</c:v>
                </c:pt>
                <c:pt idx="97">
                  <c:v>571.14177700000005</c:v>
                </c:pt>
                <c:pt idx="98">
                  <c:v>571.14177700000005</c:v>
                </c:pt>
                <c:pt idx="99">
                  <c:v>566.260223</c:v>
                </c:pt>
                <c:pt idx="100">
                  <c:v>561.37866899999995</c:v>
                </c:pt>
                <c:pt idx="101">
                  <c:v>551.61556199999995</c:v>
                </c:pt>
                <c:pt idx="102">
                  <c:v>546.73400800000002</c:v>
                </c:pt>
                <c:pt idx="103">
                  <c:v>541.85245499999996</c:v>
                </c:pt>
                <c:pt idx="104">
                  <c:v>541.85245499999996</c:v>
                </c:pt>
                <c:pt idx="105">
                  <c:v>541.85245499999996</c:v>
                </c:pt>
                <c:pt idx="106">
                  <c:v>541.85245499999996</c:v>
                </c:pt>
                <c:pt idx="107">
                  <c:v>546.73400800000002</c:v>
                </c:pt>
                <c:pt idx="108">
                  <c:v>546.73400800000002</c:v>
                </c:pt>
                <c:pt idx="109">
                  <c:v>546.73400800000002</c:v>
                </c:pt>
                <c:pt idx="110">
                  <c:v>551.61556199999995</c:v>
                </c:pt>
                <c:pt idx="111">
                  <c:v>551.61556199999995</c:v>
                </c:pt>
                <c:pt idx="112">
                  <c:v>546.73400800000002</c:v>
                </c:pt>
                <c:pt idx="113">
                  <c:v>541.85245499999996</c:v>
                </c:pt>
                <c:pt idx="114">
                  <c:v>536.97090100000003</c:v>
                </c:pt>
                <c:pt idx="115">
                  <c:v>536.97090100000003</c:v>
                </c:pt>
                <c:pt idx="116">
                  <c:v>536.97090100000003</c:v>
                </c:pt>
                <c:pt idx="117">
                  <c:v>532.08934799999997</c:v>
                </c:pt>
                <c:pt idx="118">
                  <c:v>532.08934799999997</c:v>
                </c:pt>
                <c:pt idx="119">
                  <c:v>536.97090100000003</c:v>
                </c:pt>
                <c:pt idx="120">
                  <c:v>541.85245499999996</c:v>
                </c:pt>
                <c:pt idx="121">
                  <c:v>541.85245499999996</c:v>
                </c:pt>
                <c:pt idx="122">
                  <c:v>541.85245499999996</c:v>
                </c:pt>
                <c:pt idx="123">
                  <c:v>541.85245499999996</c:v>
                </c:pt>
                <c:pt idx="124">
                  <c:v>541.85245499999996</c:v>
                </c:pt>
                <c:pt idx="125">
                  <c:v>541.85245499999996</c:v>
                </c:pt>
                <c:pt idx="126">
                  <c:v>541.85245499999996</c:v>
                </c:pt>
                <c:pt idx="127">
                  <c:v>536.97090100000003</c:v>
                </c:pt>
                <c:pt idx="128">
                  <c:v>541.85245499999996</c:v>
                </c:pt>
                <c:pt idx="129">
                  <c:v>541.85245499999996</c:v>
                </c:pt>
                <c:pt idx="130">
                  <c:v>536.97090100000003</c:v>
                </c:pt>
                <c:pt idx="131">
                  <c:v>541.85245499999996</c:v>
                </c:pt>
                <c:pt idx="132">
                  <c:v>541.85245499999996</c:v>
                </c:pt>
                <c:pt idx="133">
                  <c:v>546.73400800000002</c:v>
                </c:pt>
                <c:pt idx="134">
                  <c:v>546.73400800000002</c:v>
                </c:pt>
                <c:pt idx="135">
                  <c:v>546.73400800000002</c:v>
                </c:pt>
                <c:pt idx="136">
                  <c:v>546.73400800000002</c:v>
                </c:pt>
                <c:pt idx="137">
                  <c:v>546.73400800000002</c:v>
                </c:pt>
                <c:pt idx="138">
                  <c:v>546.73400800000002</c:v>
                </c:pt>
                <c:pt idx="139">
                  <c:v>546.73400800000002</c:v>
                </c:pt>
                <c:pt idx="140">
                  <c:v>541.85245499999996</c:v>
                </c:pt>
                <c:pt idx="141">
                  <c:v>541.85245499999996</c:v>
                </c:pt>
                <c:pt idx="142">
                  <c:v>541.85245499999996</c:v>
                </c:pt>
                <c:pt idx="143">
                  <c:v>536.97090100000003</c:v>
                </c:pt>
                <c:pt idx="144">
                  <c:v>536.97090100000003</c:v>
                </c:pt>
                <c:pt idx="145">
                  <c:v>536.97090100000003</c:v>
                </c:pt>
                <c:pt idx="146">
                  <c:v>532.08934799999997</c:v>
                </c:pt>
                <c:pt idx="147">
                  <c:v>532.08934799999997</c:v>
                </c:pt>
                <c:pt idx="148">
                  <c:v>532.08934799999997</c:v>
                </c:pt>
                <c:pt idx="149">
                  <c:v>527.20779400000004</c:v>
                </c:pt>
                <c:pt idx="150">
                  <c:v>522.32623999999998</c:v>
                </c:pt>
                <c:pt idx="151">
                  <c:v>527.20779400000004</c:v>
                </c:pt>
                <c:pt idx="152">
                  <c:v>527.20779400000004</c:v>
                </c:pt>
                <c:pt idx="153">
                  <c:v>527.20779400000004</c:v>
                </c:pt>
                <c:pt idx="154">
                  <c:v>527.20779400000004</c:v>
                </c:pt>
                <c:pt idx="155">
                  <c:v>527.20779400000004</c:v>
                </c:pt>
                <c:pt idx="156">
                  <c:v>522.32623999999998</c:v>
                </c:pt>
                <c:pt idx="157">
                  <c:v>517.44468700000004</c:v>
                </c:pt>
                <c:pt idx="158">
                  <c:v>522.32623999999998</c:v>
                </c:pt>
                <c:pt idx="159">
                  <c:v>527.20779400000004</c:v>
                </c:pt>
                <c:pt idx="160">
                  <c:v>536.97090100000003</c:v>
                </c:pt>
                <c:pt idx="161">
                  <c:v>546.73400800000002</c:v>
                </c:pt>
                <c:pt idx="162">
                  <c:v>546.73400800000002</c:v>
                </c:pt>
                <c:pt idx="163">
                  <c:v>551.61556199999995</c:v>
                </c:pt>
                <c:pt idx="164">
                  <c:v>556.49711600000001</c:v>
                </c:pt>
                <c:pt idx="165">
                  <c:v>556.49711600000001</c:v>
                </c:pt>
                <c:pt idx="166">
                  <c:v>561.37866899999995</c:v>
                </c:pt>
                <c:pt idx="167">
                  <c:v>566.260223</c:v>
                </c:pt>
                <c:pt idx="168">
                  <c:v>571.14177700000005</c:v>
                </c:pt>
                <c:pt idx="169">
                  <c:v>576.02332999999999</c:v>
                </c:pt>
                <c:pt idx="170">
                  <c:v>571.14177700000005</c:v>
                </c:pt>
                <c:pt idx="171">
                  <c:v>566.260223</c:v>
                </c:pt>
                <c:pt idx="172">
                  <c:v>561.37866899999995</c:v>
                </c:pt>
                <c:pt idx="173">
                  <c:v>561.37866899999995</c:v>
                </c:pt>
                <c:pt idx="174">
                  <c:v>561.37866899999995</c:v>
                </c:pt>
                <c:pt idx="175">
                  <c:v>556.49711600000001</c:v>
                </c:pt>
                <c:pt idx="176">
                  <c:v>556.49711600000001</c:v>
                </c:pt>
                <c:pt idx="177">
                  <c:v>556.49711600000001</c:v>
                </c:pt>
                <c:pt idx="178">
                  <c:v>556.49711600000001</c:v>
                </c:pt>
                <c:pt idx="179">
                  <c:v>561.37866899999995</c:v>
                </c:pt>
                <c:pt idx="180">
                  <c:v>561.37866899999995</c:v>
                </c:pt>
                <c:pt idx="181">
                  <c:v>561.37866899999995</c:v>
                </c:pt>
                <c:pt idx="182">
                  <c:v>561.37866899999995</c:v>
                </c:pt>
                <c:pt idx="183">
                  <c:v>561.37866899999995</c:v>
                </c:pt>
                <c:pt idx="184">
                  <c:v>561.37866899999995</c:v>
                </c:pt>
                <c:pt idx="185">
                  <c:v>561.37866899999995</c:v>
                </c:pt>
                <c:pt idx="186">
                  <c:v>561.37866899999995</c:v>
                </c:pt>
                <c:pt idx="187">
                  <c:v>561.37866899999995</c:v>
                </c:pt>
                <c:pt idx="188">
                  <c:v>561.37866899999995</c:v>
                </c:pt>
                <c:pt idx="189">
                  <c:v>561.37866899999995</c:v>
                </c:pt>
                <c:pt idx="190">
                  <c:v>561.37866899999995</c:v>
                </c:pt>
                <c:pt idx="191">
                  <c:v>561.37866899999995</c:v>
                </c:pt>
                <c:pt idx="192">
                  <c:v>561.37866899999995</c:v>
                </c:pt>
                <c:pt idx="193">
                  <c:v>556.49711600000001</c:v>
                </c:pt>
                <c:pt idx="194">
                  <c:v>556.49711600000001</c:v>
                </c:pt>
                <c:pt idx="195">
                  <c:v>551.61556199999995</c:v>
                </c:pt>
                <c:pt idx="196">
                  <c:v>551.61556199999995</c:v>
                </c:pt>
                <c:pt idx="197">
                  <c:v>551.61556199999995</c:v>
                </c:pt>
                <c:pt idx="198">
                  <c:v>541.85245499999996</c:v>
                </c:pt>
                <c:pt idx="199">
                  <c:v>532.08934799999997</c:v>
                </c:pt>
                <c:pt idx="200">
                  <c:v>536.97090100000003</c:v>
                </c:pt>
                <c:pt idx="201">
                  <c:v>532.08934799999997</c:v>
                </c:pt>
                <c:pt idx="202">
                  <c:v>527.20779400000004</c:v>
                </c:pt>
                <c:pt idx="203">
                  <c:v>527.20779400000004</c:v>
                </c:pt>
                <c:pt idx="204">
                  <c:v>532.08934799999997</c:v>
                </c:pt>
                <c:pt idx="205">
                  <c:v>532.08934799999997</c:v>
                </c:pt>
                <c:pt idx="206">
                  <c:v>532.08934799999997</c:v>
                </c:pt>
                <c:pt idx="207">
                  <c:v>541.85245499999996</c:v>
                </c:pt>
                <c:pt idx="208">
                  <c:v>541.85245499999996</c:v>
                </c:pt>
                <c:pt idx="209">
                  <c:v>546.73400800000002</c:v>
                </c:pt>
                <c:pt idx="210">
                  <c:v>546.73400800000002</c:v>
                </c:pt>
                <c:pt idx="211">
                  <c:v>551.61556199999995</c:v>
                </c:pt>
                <c:pt idx="212">
                  <c:v>546.73400800000002</c:v>
                </c:pt>
                <c:pt idx="213">
                  <c:v>546.73400800000002</c:v>
                </c:pt>
                <c:pt idx="214">
                  <c:v>546.73400800000002</c:v>
                </c:pt>
                <c:pt idx="215">
                  <c:v>546.73400800000002</c:v>
                </c:pt>
                <c:pt idx="216">
                  <c:v>541.85245499999996</c:v>
                </c:pt>
                <c:pt idx="217">
                  <c:v>541.85245499999996</c:v>
                </c:pt>
                <c:pt idx="218">
                  <c:v>536.97090100000003</c:v>
                </c:pt>
                <c:pt idx="219">
                  <c:v>541.85245499999996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18D-4C8D-B578-D42055046D9B}"/>
            </c:ext>
          </c:extLst>
        </c:ser>
        <c:ser>
          <c:idx val="1"/>
          <c:order val="1"/>
          <c:tx>
            <c:strRef>
              <c:f>'Test 1'!$D$7</c:f>
              <c:strCache>
                <c:ptCount val="1"/>
                <c:pt idx="0">
                  <c:v>100 micro Molar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'Test 1'!$D$8:$D$227</c:f>
              <c:numCache>
                <c:formatCode>General</c:formatCode>
                <c:ptCount val="220"/>
                <c:pt idx="0">
                  <c:v>820.10101299999997</c:v>
                </c:pt>
                <c:pt idx="1">
                  <c:v>820.10101299999997</c:v>
                </c:pt>
                <c:pt idx="2">
                  <c:v>820.10101299999997</c:v>
                </c:pt>
                <c:pt idx="3">
                  <c:v>820.10101299999997</c:v>
                </c:pt>
                <c:pt idx="4">
                  <c:v>820.10101299999997</c:v>
                </c:pt>
                <c:pt idx="5">
                  <c:v>820.10101299999997</c:v>
                </c:pt>
                <c:pt idx="6">
                  <c:v>820.10101299999997</c:v>
                </c:pt>
                <c:pt idx="7">
                  <c:v>820.10101299999997</c:v>
                </c:pt>
                <c:pt idx="8">
                  <c:v>820.10101299999997</c:v>
                </c:pt>
                <c:pt idx="9">
                  <c:v>820.10101299999997</c:v>
                </c:pt>
                <c:pt idx="10">
                  <c:v>737.11460099999999</c:v>
                </c:pt>
                <c:pt idx="11">
                  <c:v>737.11460099999999</c:v>
                </c:pt>
                <c:pt idx="12">
                  <c:v>737.11460099999999</c:v>
                </c:pt>
                <c:pt idx="13">
                  <c:v>737.11460099999999</c:v>
                </c:pt>
                <c:pt idx="14">
                  <c:v>737.11460099999999</c:v>
                </c:pt>
                <c:pt idx="15">
                  <c:v>737.11460099999999</c:v>
                </c:pt>
                <c:pt idx="16">
                  <c:v>737.11460099999999</c:v>
                </c:pt>
                <c:pt idx="17">
                  <c:v>741.99615400000005</c:v>
                </c:pt>
                <c:pt idx="18">
                  <c:v>746.87770799999998</c:v>
                </c:pt>
                <c:pt idx="19">
                  <c:v>741.99615400000005</c:v>
                </c:pt>
                <c:pt idx="20">
                  <c:v>746.87770799999998</c:v>
                </c:pt>
                <c:pt idx="21">
                  <c:v>746.87770799999998</c:v>
                </c:pt>
                <c:pt idx="22">
                  <c:v>751.75926200000004</c:v>
                </c:pt>
                <c:pt idx="23">
                  <c:v>756.64081499999998</c:v>
                </c:pt>
                <c:pt idx="24">
                  <c:v>756.64081499999998</c:v>
                </c:pt>
                <c:pt idx="25">
                  <c:v>761.52236900000003</c:v>
                </c:pt>
                <c:pt idx="26">
                  <c:v>761.52236900000003</c:v>
                </c:pt>
                <c:pt idx="27">
                  <c:v>761.52236900000003</c:v>
                </c:pt>
                <c:pt idx="28">
                  <c:v>766.40392299999996</c:v>
                </c:pt>
                <c:pt idx="29">
                  <c:v>761.52236900000003</c:v>
                </c:pt>
                <c:pt idx="30">
                  <c:v>761.52236900000003</c:v>
                </c:pt>
                <c:pt idx="31">
                  <c:v>761.52236900000003</c:v>
                </c:pt>
                <c:pt idx="32">
                  <c:v>756.64081499999998</c:v>
                </c:pt>
                <c:pt idx="33">
                  <c:v>751.75926200000004</c:v>
                </c:pt>
                <c:pt idx="34">
                  <c:v>751.75926200000004</c:v>
                </c:pt>
                <c:pt idx="35">
                  <c:v>751.75926200000004</c:v>
                </c:pt>
                <c:pt idx="36">
                  <c:v>746.87770799999998</c:v>
                </c:pt>
                <c:pt idx="37">
                  <c:v>741.99615400000005</c:v>
                </c:pt>
                <c:pt idx="38">
                  <c:v>746.87770799999998</c:v>
                </c:pt>
                <c:pt idx="39">
                  <c:v>746.87770799999998</c:v>
                </c:pt>
                <c:pt idx="40">
                  <c:v>746.87770799999998</c:v>
                </c:pt>
                <c:pt idx="41">
                  <c:v>741.99615400000005</c:v>
                </c:pt>
                <c:pt idx="42">
                  <c:v>741.99615400000005</c:v>
                </c:pt>
                <c:pt idx="43">
                  <c:v>737.11460099999999</c:v>
                </c:pt>
                <c:pt idx="44">
                  <c:v>727.351493</c:v>
                </c:pt>
                <c:pt idx="45">
                  <c:v>722.46993999999995</c:v>
                </c:pt>
                <c:pt idx="46">
                  <c:v>722.46993999999995</c:v>
                </c:pt>
                <c:pt idx="47">
                  <c:v>717.58838600000001</c:v>
                </c:pt>
                <c:pt idx="48">
                  <c:v>717.58838600000001</c:v>
                </c:pt>
                <c:pt idx="49">
                  <c:v>717.58838600000001</c:v>
                </c:pt>
                <c:pt idx="50">
                  <c:v>712.70683199999996</c:v>
                </c:pt>
                <c:pt idx="51">
                  <c:v>712.70683199999996</c:v>
                </c:pt>
                <c:pt idx="52">
                  <c:v>707.82527900000002</c:v>
                </c:pt>
                <c:pt idx="53">
                  <c:v>707.82527900000002</c:v>
                </c:pt>
                <c:pt idx="54">
                  <c:v>712.70683199999996</c:v>
                </c:pt>
                <c:pt idx="55">
                  <c:v>707.82527900000002</c:v>
                </c:pt>
                <c:pt idx="56">
                  <c:v>707.82527900000002</c:v>
                </c:pt>
                <c:pt idx="57">
                  <c:v>707.82527900000002</c:v>
                </c:pt>
                <c:pt idx="58">
                  <c:v>707.82527900000002</c:v>
                </c:pt>
                <c:pt idx="59">
                  <c:v>707.82527900000002</c:v>
                </c:pt>
                <c:pt idx="60">
                  <c:v>702.94372499999997</c:v>
                </c:pt>
                <c:pt idx="61">
                  <c:v>702.94372499999997</c:v>
                </c:pt>
                <c:pt idx="62">
                  <c:v>702.94372499999997</c:v>
                </c:pt>
                <c:pt idx="63">
                  <c:v>698.06217200000003</c:v>
                </c:pt>
                <c:pt idx="64">
                  <c:v>702.94372499999997</c:v>
                </c:pt>
                <c:pt idx="65">
                  <c:v>702.94372499999997</c:v>
                </c:pt>
                <c:pt idx="66">
                  <c:v>702.94372499999997</c:v>
                </c:pt>
                <c:pt idx="67">
                  <c:v>702.94372499999997</c:v>
                </c:pt>
                <c:pt idx="68">
                  <c:v>702.94372499999997</c:v>
                </c:pt>
                <c:pt idx="69">
                  <c:v>707.82527900000002</c:v>
                </c:pt>
                <c:pt idx="70">
                  <c:v>707.82527900000002</c:v>
                </c:pt>
                <c:pt idx="71">
                  <c:v>707.82527900000002</c:v>
                </c:pt>
                <c:pt idx="72">
                  <c:v>712.70683199999996</c:v>
                </c:pt>
                <c:pt idx="73">
                  <c:v>717.58838600000001</c:v>
                </c:pt>
                <c:pt idx="74">
                  <c:v>717.58838600000001</c:v>
                </c:pt>
                <c:pt idx="75">
                  <c:v>722.46993999999995</c:v>
                </c:pt>
                <c:pt idx="76">
                  <c:v>727.351493</c:v>
                </c:pt>
                <c:pt idx="77">
                  <c:v>727.351493</c:v>
                </c:pt>
                <c:pt idx="78">
                  <c:v>732.23304700000006</c:v>
                </c:pt>
                <c:pt idx="79">
                  <c:v>732.23304700000006</c:v>
                </c:pt>
                <c:pt idx="80">
                  <c:v>732.23304700000006</c:v>
                </c:pt>
                <c:pt idx="81">
                  <c:v>727.351493</c:v>
                </c:pt>
                <c:pt idx="82">
                  <c:v>727.351493</c:v>
                </c:pt>
                <c:pt idx="83">
                  <c:v>732.23304700000006</c:v>
                </c:pt>
                <c:pt idx="84">
                  <c:v>727.351493</c:v>
                </c:pt>
                <c:pt idx="85">
                  <c:v>722.46993999999995</c:v>
                </c:pt>
                <c:pt idx="86">
                  <c:v>722.46993999999995</c:v>
                </c:pt>
                <c:pt idx="87">
                  <c:v>722.46993999999995</c:v>
                </c:pt>
                <c:pt idx="88">
                  <c:v>717.58838600000001</c:v>
                </c:pt>
                <c:pt idx="89">
                  <c:v>717.58838600000001</c:v>
                </c:pt>
                <c:pt idx="90">
                  <c:v>722.46993999999995</c:v>
                </c:pt>
                <c:pt idx="91">
                  <c:v>717.58838600000001</c:v>
                </c:pt>
                <c:pt idx="92">
                  <c:v>712.70683199999996</c:v>
                </c:pt>
                <c:pt idx="93">
                  <c:v>717.58838600000001</c:v>
                </c:pt>
                <c:pt idx="94">
                  <c:v>717.58838600000001</c:v>
                </c:pt>
                <c:pt idx="95">
                  <c:v>707.82527900000002</c:v>
                </c:pt>
                <c:pt idx="96">
                  <c:v>707.82527900000002</c:v>
                </c:pt>
                <c:pt idx="97">
                  <c:v>707.82527900000002</c:v>
                </c:pt>
                <c:pt idx="98">
                  <c:v>707.82527900000002</c:v>
                </c:pt>
                <c:pt idx="99">
                  <c:v>698.06217200000003</c:v>
                </c:pt>
                <c:pt idx="100">
                  <c:v>698.06217200000003</c:v>
                </c:pt>
                <c:pt idx="101">
                  <c:v>693.18061799999998</c:v>
                </c:pt>
                <c:pt idx="102">
                  <c:v>693.18061799999998</c:v>
                </c:pt>
                <c:pt idx="103">
                  <c:v>693.18061799999998</c:v>
                </c:pt>
                <c:pt idx="104">
                  <c:v>693.18061799999998</c:v>
                </c:pt>
                <c:pt idx="105">
                  <c:v>688.29906400000004</c:v>
                </c:pt>
                <c:pt idx="106">
                  <c:v>693.18061799999998</c:v>
                </c:pt>
                <c:pt idx="107">
                  <c:v>693.18061799999998</c:v>
                </c:pt>
                <c:pt idx="108">
                  <c:v>693.18061799999998</c:v>
                </c:pt>
                <c:pt idx="109">
                  <c:v>693.18061799999998</c:v>
                </c:pt>
                <c:pt idx="110">
                  <c:v>688.29906400000004</c:v>
                </c:pt>
                <c:pt idx="111">
                  <c:v>698.06217200000003</c:v>
                </c:pt>
                <c:pt idx="112">
                  <c:v>698.06217200000003</c:v>
                </c:pt>
                <c:pt idx="113">
                  <c:v>693.18061799999998</c:v>
                </c:pt>
                <c:pt idx="114">
                  <c:v>693.18061799999998</c:v>
                </c:pt>
                <c:pt idx="115">
                  <c:v>698.06217200000003</c:v>
                </c:pt>
                <c:pt idx="116">
                  <c:v>693.18061799999998</c:v>
                </c:pt>
                <c:pt idx="117">
                  <c:v>693.18061799999998</c:v>
                </c:pt>
                <c:pt idx="118">
                  <c:v>698.06217200000003</c:v>
                </c:pt>
                <c:pt idx="119">
                  <c:v>698.06217200000003</c:v>
                </c:pt>
                <c:pt idx="120">
                  <c:v>698.06217200000003</c:v>
                </c:pt>
                <c:pt idx="121">
                  <c:v>702.94372499999997</c:v>
                </c:pt>
                <c:pt idx="122">
                  <c:v>698.06217200000003</c:v>
                </c:pt>
                <c:pt idx="123">
                  <c:v>698.06217200000003</c:v>
                </c:pt>
                <c:pt idx="124">
                  <c:v>698.06217200000003</c:v>
                </c:pt>
                <c:pt idx="125">
                  <c:v>702.94372499999997</c:v>
                </c:pt>
                <c:pt idx="126">
                  <c:v>698.06217200000003</c:v>
                </c:pt>
                <c:pt idx="127">
                  <c:v>698.06217200000003</c:v>
                </c:pt>
                <c:pt idx="128">
                  <c:v>693.18061799999998</c:v>
                </c:pt>
                <c:pt idx="129">
                  <c:v>693.18061799999998</c:v>
                </c:pt>
                <c:pt idx="130">
                  <c:v>693.18061799999998</c:v>
                </c:pt>
                <c:pt idx="131">
                  <c:v>693.18061799999998</c:v>
                </c:pt>
                <c:pt idx="132">
                  <c:v>693.18061799999998</c:v>
                </c:pt>
                <c:pt idx="133">
                  <c:v>693.18061799999998</c:v>
                </c:pt>
                <c:pt idx="134">
                  <c:v>688.29906400000004</c:v>
                </c:pt>
                <c:pt idx="135">
                  <c:v>688.29906400000004</c:v>
                </c:pt>
                <c:pt idx="136">
                  <c:v>688.29906400000004</c:v>
                </c:pt>
                <c:pt idx="137">
                  <c:v>683.41751099999999</c:v>
                </c:pt>
                <c:pt idx="138">
                  <c:v>683.41751099999999</c:v>
                </c:pt>
                <c:pt idx="139">
                  <c:v>678.53595700000005</c:v>
                </c:pt>
                <c:pt idx="140">
                  <c:v>673.654403</c:v>
                </c:pt>
                <c:pt idx="141">
                  <c:v>678.53595700000005</c:v>
                </c:pt>
                <c:pt idx="142">
                  <c:v>673.654403</c:v>
                </c:pt>
                <c:pt idx="143">
                  <c:v>673.654403</c:v>
                </c:pt>
                <c:pt idx="144">
                  <c:v>668.77284999999995</c:v>
                </c:pt>
                <c:pt idx="145">
                  <c:v>668.77284999999995</c:v>
                </c:pt>
                <c:pt idx="146">
                  <c:v>668.77284999999995</c:v>
                </c:pt>
                <c:pt idx="147">
                  <c:v>668.77284999999995</c:v>
                </c:pt>
                <c:pt idx="148">
                  <c:v>673.654403</c:v>
                </c:pt>
                <c:pt idx="149">
                  <c:v>668.77284999999995</c:v>
                </c:pt>
                <c:pt idx="150">
                  <c:v>673.654403</c:v>
                </c:pt>
                <c:pt idx="151">
                  <c:v>673.654403</c:v>
                </c:pt>
                <c:pt idx="152">
                  <c:v>673.654403</c:v>
                </c:pt>
                <c:pt idx="153">
                  <c:v>668.77284999999995</c:v>
                </c:pt>
                <c:pt idx="154">
                  <c:v>673.654403</c:v>
                </c:pt>
                <c:pt idx="155">
                  <c:v>673.654403</c:v>
                </c:pt>
                <c:pt idx="156">
                  <c:v>668.77284999999995</c:v>
                </c:pt>
                <c:pt idx="157">
                  <c:v>668.77284999999995</c:v>
                </c:pt>
                <c:pt idx="158">
                  <c:v>668.77284999999995</c:v>
                </c:pt>
                <c:pt idx="159">
                  <c:v>673.654403</c:v>
                </c:pt>
                <c:pt idx="160">
                  <c:v>663.89129600000001</c:v>
                </c:pt>
                <c:pt idx="161">
                  <c:v>663.89129600000001</c:v>
                </c:pt>
                <c:pt idx="162">
                  <c:v>668.77284999999995</c:v>
                </c:pt>
                <c:pt idx="163">
                  <c:v>663.89129600000001</c:v>
                </c:pt>
                <c:pt idx="164">
                  <c:v>668.77284999999995</c:v>
                </c:pt>
                <c:pt idx="165">
                  <c:v>668.77284999999995</c:v>
                </c:pt>
                <c:pt idx="166">
                  <c:v>668.77284999999995</c:v>
                </c:pt>
                <c:pt idx="167">
                  <c:v>668.77284999999995</c:v>
                </c:pt>
                <c:pt idx="168">
                  <c:v>673.654403</c:v>
                </c:pt>
                <c:pt idx="169">
                  <c:v>673.654403</c:v>
                </c:pt>
                <c:pt idx="170">
                  <c:v>673.654403</c:v>
                </c:pt>
                <c:pt idx="171">
                  <c:v>673.654403</c:v>
                </c:pt>
                <c:pt idx="172">
                  <c:v>673.654403</c:v>
                </c:pt>
                <c:pt idx="173">
                  <c:v>673.654403</c:v>
                </c:pt>
                <c:pt idx="174">
                  <c:v>673.654403</c:v>
                </c:pt>
                <c:pt idx="175">
                  <c:v>673.654403</c:v>
                </c:pt>
                <c:pt idx="176">
                  <c:v>673.654403</c:v>
                </c:pt>
                <c:pt idx="177">
                  <c:v>673.654403</c:v>
                </c:pt>
                <c:pt idx="178">
                  <c:v>668.77284999999995</c:v>
                </c:pt>
                <c:pt idx="179">
                  <c:v>668.77284999999995</c:v>
                </c:pt>
                <c:pt idx="180">
                  <c:v>673.654403</c:v>
                </c:pt>
                <c:pt idx="181">
                  <c:v>673.654403</c:v>
                </c:pt>
                <c:pt idx="182">
                  <c:v>673.654403</c:v>
                </c:pt>
                <c:pt idx="183">
                  <c:v>678.53595700000005</c:v>
                </c:pt>
                <c:pt idx="184">
                  <c:v>678.53595700000005</c:v>
                </c:pt>
                <c:pt idx="185">
                  <c:v>678.53595700000005</c:v>
                </c:pt>
                <c:pt idx="186">
                  <c:v>678.53595700000005</c:v>
                </c:pt>
                <c:pt idx="187">
                  <c:v>678.53595700000005</c:v>
                </c:pt>
                <c:pt idx="188">
                  <c:v>678.53595700000005</c:v>
                </c:pt>
                <c:pt idx="189">
                  <c:v>673.654403</c:v>
                </c:pt>
                <c:pt idx="190">
                  <c:v>673.654403</c:v>
                </c:pt>
                <c:pt idx="191">
                  <c:v>678.53595700000005</c:v>
                </c:pt>
                <c:pt idx="192">
                  <c:v>678.53595700000005</c:v>
                </c:pt>
                <c:pt idx="193">
                  <c:v>678.53595700000005</c:v>
                </c:pt>
                <c:pt idx="194">
                  <c:v>673.654403</c:v>
                </c:pt>
                <c:pt idx="195">
                  <c:v>673.654403</c:v>
                </c:pt>
                <c:pt idx="196">
                  <c:v>673.654403</c:v>
                </c:pt>
                <c:pt idx="197">
                  <c:v>668.77284999999995</c:v>
                </c:pt>
                <c:pt idx="198">
                  <c:v>668.77284999999995</c:v>
                </c:pt>
                <c:pt idx="199">
                  <c:v>663.89129600000001</c:v>
                </c:pt>
                <c:pt idx="200">
                  <c:v>663.89129600000001</c:v>
                </c:pt>
                <c:pt idx="201">
                  <c:v>668.77284999999995</c:v>
                </c:pt>
                <c:pt idx="202">
                  <c:v>663.89129600000001</c:v>
                </c:pt>
                <c:pt idx="203">
                  <c:v>659.00974199999996</c:v>
                </c:pt>
                <c:pt idx="204">
                  <c:v>663.89129600000001</c:v>
                </c:pt>
                <c:pt idx="205">
                  <c:v>659.00974199999996</c:v>
                </c:pt>
                <c:pt idx="206">
                  <c:v>663.89129600000001</c:v>
                </c:pt>
                <c:pt idx="207">
                  <c:v>663.89129600000001</c:v>
                </c:pt>
                <c:pt idx="208">
                  <c:v>659.00974199999996</c:v>
                </c:pt>
                <c:pt idx="209">
                  <c:v>654.12818900000002</c:v>
                </c:pt>
                <c:pt idx="210">
                  <c:v>659.00974199999996</c:v>
                </c:pt>
                <c:pt idx="211">
                  <c:v>659.00974199999996</c:v>
                </c:pt>
                <c:pt idx="212">
                  <c:v>659.00974199999996</c:v>
                </c:pt>
                <c:pt idx="213">
                  <c:v>654.12818900000002</c:v>
                </c:pt>
                <c:pt idx="214">
                  <c:v>654.12818900000002</c:v>
                </c:pt>
                <c:pt idx="215">
                  <c:v>659.00974199999996</c:v>
                </c:pt>
                <c:pt idx="216">
                  <c:v>654.12818900000002</c:v>
                </c:pt>
                <c:pt idx="217">
                  <c:v>659.00974199999996</c:v>
                </c:pt>
                <c:pt idx="218">
                  <c:v>654.12818900000002</c:v>
                </c:pt>
                <c:pt idx="219">
                  <c:v>659.00974199999996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18D-4C8D-B578-D42055046D9B}"/>
            </c:ext>
          </c:extLst>
        </c:ser>
        <c:ser>
          <c:idx val="2"/>
          <c:order val="2"/>
          <c:tx>
            <c:strRef>
              <c:f>'Test 1'!$E$7</c:f>
              <c:strCache>
                <c:ptCount val="1"/>
                <c:pt idx="0">
                  <c:v>500 micro Molar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'Test 1'!$E$8:$E$227</c:f>
              <c:numCache>
                <c:formatCode>General</c:formatCode>
                <c:ptCount val="220"/>
                <c:pt idx="0">
                  <c:v>854.27188799999999</c:v>
                </c:pt>
                <c:pt idx="1">
                  <c:v>854.27188799999999</c:v>
                </c:pt>
                <c:pt idx="2">
                  <c:v>854.27188799999999</c:v>
                </c:pt>
                <c:pt idx="3">
                  <c:v>854.27188799999999</c:v>
                </c:pt>
                <c:pt idx="4">
                  <c:v>854.27188799999999</c:v>
                </c:pt>
                <c:pt idx="5">
                  <c:v>854.27188799999999</c:v>
                </c:pt>
                <c:pt idx="6">
                  <c:v>854.27188799999999</c:v>
                </c:pt>
                <c:pt idx="7">
                  <c:v>854.27188799999999</c:v>
                </c:pt>
                <c:pt idx="8">
                  <c:v>854.27188799999999</c:v>
                </c:pt>
                <c:pt idx="9">
                  <c:v>854.27188799999999</c:v>
                </c:pt>
                <c:pt idx="10">
                  <c:v>790.811691</c:v>
                </c:pt>
                <c:pt idx="11">
                  <c:v>785.93013699999995</c:v>
                </c:pt>
                <c:pt idx="12">
                  <c:v>790.811691</c:v>
                </c:pt>
                <c:pt idx="13">
                  <c:v>790.811691</c:v>
                </c:pt>
                <c:pt idx="14">
                  <c:v>790.811691</c:v>
                </c:pt>
                <c:pt idx="15">
                  <c:v>790.811691</c:v>
                </c:pt>
                <c:pt idx="16">
                  <c:v>790.811691</c:v>
                </c:pt>
                <c:pt idx="17">
                  <c:v>790.811691</c:v>
                </c:pt>
                <c:pt idx="18">
                  <c:v>795.69324400000005</c:v>
                </c:pt>
                <c:pt idx="19">
                  <c:v>795.69324400000005</c:v>
                </c:pt>
                <c:pt idx="20">
                  <c:v>795.69324400000005</c:v>
                </c:pt>
                <c:pt idx="21">
                  <c:v>800.57479799999999</c:v>
                </c:pt>
                <c:pt idx="22">
                  <c:v>800.57479799999999</c:v>
                </c:pt>
                <c:pt idx="23">
                  <c:v>805.45635200000004</c:v>
                </c:pt>
                <c:pt idx="24">
                  <c:v>800.57479799999999</c:v>
                </c:pt>
                <c:pt idx="25">
                  <c:v>800.57479799999999</c:v>
                </c:pt>
                <c:pt idx="26">
                  <c:v>795.69324400000005</c:v>
                </c:pt>
                <c:pt idx="27">
                  <c:v>790.811691</c:v>
                </c:pt>
                <c:pt idx="28">
                  <c:v>781.04858400000001</c:v>
                </c:pt>
                <c:pt idx="29">
                  <c:v>776.16702999999995</c:v>
                </c:pt>
                <c:pt idx="30">
                  <c:v>766.40392299999996</c:v>
                </c:pt>
                <c:pt idx="31">
                  <c:v>761.52236900000003</c:v>
                </c:pt>
                <c:pt idx="32">
                  <c:v>751.75926200000004</c:v>
                </c:pt>
                <c:pt idx="33">
                  <c:v>746.87770799999998</c:v>
                </c:pt>
                <c:pt idx="34">
                  <c:v>746.87770799999998</c:v>
                </c:pt>
                <c:pt idx="35">
                  <c:v>737.11460099999999</c:v>
                </c:pt>
                <c:pt idx="36">
                  <c:v>732.23304700000006</c:v>
                </c:pt>
                <c:pt idx="37">
                  <c:v>722.46993999999995</c:v>
                </c:pt>
                <c:pt idx="38">
                  <c:v>717.58838600000001</c:v>
                </c:pt>
                <c:pt idx="39">
                  <c:v>712.70683199999996</c:v>
                </c:pt>
                <c:pt idx="40">
                  <c:v>712.70683199999996</c:v>
                </c:pt>
                <c:pt idx="41">
                  <c:v>717.58838600000001</c:v>
                </c:pt>
                <c:pt idx="42">
                  <c:v>717.58838600000001</c:v>
                </c:pt>
                <c:pt idx="43">
                  <c:v>712.70683199999996</c:v>
                </c:pt>
                <c:pt idx="44">
                  <c:v>722.46993999999995</c:v>
                </c:pt>
                <c:pt idx="45">
                  <c:v>722.46993999999995</c:v>
                </c:pt>
                <c:pt idx="46">
                  <c:v>727.351493</c:v>
                </c:pt>
                <c:pt idx="47">
                  <c:v>727.351493</c:v>
                </c:pt>
                <c:pt idx="48">
                  <c:v>732.23304700000006</c:v>
                </c:pt>
                <c:pt idx="49">
                  <c:v>741.99615400000005</c:v>
                </c:pt>
                <c:pt idx="50">
                  <c:v>751.75926200000004</c:v>
                </c:pt>
                <c:pt idx="51">
                  <c:v>756.64081499999998</c:v>
                </c:pt>
                <c:pt idx="52">
                  <c:v>771.28547600000002</c:v>
                </c:pt>
                <c:pt idx="53">
                  <c:v>781.04858400000001</c:v>
                </c:pt>
                <c:pt idx="54">
                  <c:v>785.93013699999995</c:v>
                </c:pt>
                <c:pt idx="55">
                  <c:v>795.69324400000005</c:v>
                </c:pt>
                <c:pt idx="56">
                  <c:v>800.57479799999999</c:v>
                </c:pt>
                <c:pt idx="57">
                  <c:v>805.45635200000004</c:v>
                </c:pt>
                <c:pt idx="58">
                  <c:v>805.45635200000004</c:v>
                </c:pt>
                <c:pt idx="59">
                  <c:v>805.45635200000004</c:v>
                </c:pt>
                <c:pt idx="60">
                  <c:v>805.45635200000004</c:v>
                </c:pt>
                <c:pt idx="61">
                  <c:v>805.45635200000004</c:v>
                </c:pt>
                <c:pt idx="62">
                  <c:v>800.57479799999999</c:v>
                </c:pt>
                <c:pt idx="63">
                  <c:v>805.45635200000004</c:v>
                </c:pt>
                <c:pt idx="64">
                  <c:v>805.45635200000004</c:v>
                </c:pt>
                <c:pt idx="65">
                  <c:v>810.33790499999998</c:v>
                </c:pt>
                <c:pt idx="66">
                  <c:v>810.33790499999998</c:v>
                </c:pt>
                <c:pt idx="67">
                  <c:v>810.33790499999998</c:v>
                </c:pt>
                <c:pt idx="68">
                  <c:v>810.33790499999998</c:v>
                </c:pt>
                <c:pt idx="69">
                  <c:v>810.33790499999998</c:v>
                </c:pt>
                <c:pt idx="70">
                  <c:v>810.33790499999998</c:v>
                </c:pt>
                <c:pt idx="71">
                  <c:v>810.33790499999998</c:v>
                </c:pt>
                <c:pt idx="72">
                  <c:v>805.45635200000004</c:v>
                </c:pt>
                <c:pt idx="73">
                  <c:v>800.57479799999999</c:v>
                </c:pt>
                <c:pt idx="74">
                  <c:v>795.69324400000005</c:v>
                </c:pt>
                <c:pt idx="75">
                  <c:v>790.811691</c:v>
                </c:pt>
                <c:pt idx="76">
                  <c:v>785.93013699999995</c:v>
                </c:pt>
                <c:pt idx="77">
                  <c:v>785.93013699999995</c:v>
                </c:pt>
                <c:pt idx="78">
                  <c:v>785.93013699999995</c:v>
                </c:pt>
                <c:pt idx="79">
                  <c:v>781.04858400000001</c:v>
                </c:pt>
                <c:pt idx="80">
                  <c:v>776.16702999999995</c:v>
                </c:pt>
                <c:pt idx="81">
                  <c:v>766.40392299999996</c:v>
                </c:pt>
                <c:pt idx="82">
                  <c:v>761.52236900000003</c:v>
                </c:pt>
                <c:pt idx="83">
                  <c:v>756.64081499999998</c:v>
                </c:pt>
                <c:pt idx="84">
                  <c:v>751.75926200000004</c:v>
                </c:pt>
                <c:pt idx="85">
                  <c:v>756.64081499999998</c:v>
                </c:pt>
                <c:pt idx="86">
                  <c:v>761.52236900000003</c:v>
                </c:pt>
                <c:pt idx="87">
                  <c:v>771.28547600000002</c:v>
                </c:pt>
                <c:pt idx="88">
                  <c:v>766.40392299999996</c:v>
                </c:pt>
                <c:pt idx="89">
                  <c:v>766.40392299999996</c:v>
                </c:pt>
                <c:pt idx="90">
                  <c:v>771.28547600000002</c:v>
                </c:pt>
                <c:pt idx="91">
                  <c:v>776.16702999999995</c:v>
                </c:pt>
                <c:pt idx="92">
                  <c:v>776.16702999999995</c:v>
                </c:pt>
                <c:pt idx="93">
                  <c:v>771.28547600000002</c:v>
                </c:pt>
                <c:pt idx="94">
                  <c:v>771.28547600000002</c:v>
                </c:pt>
                <c:pt idx="95">
                  <c:v>776.16702999999995</c:v>
                </c:pt>
                <c:pt idx="96">
                  <c:v>776.16702999999995</c:v>
                </c:pt>
                <c:pt idx="97">
                  <c:v>781.04858400000001</c:v>
                </c:pt>
                <c:pt idx="98">
                  <c:v>781.04858400000001</c:v>
                </c:pt>
                <c:pt idx="99">
                  <c:v>781.04858400000001</c:v>
                </c:pt>
                <c:pt idx="100">
                  <c:v>790.811691</c:v>
                </c:pt>
                <c:pt idx="101">
                  <c:v>795.69324400000005</c:v>
                </c:pt>
                <c:pt idx="102">
                  <c:v>800.57479799999999</c:v>
                </c:pt>
                <c:pt idx="103">
                  <c:v>805.45635200000004</c:v>
                </c:pt>
                <c:pt idx="104">
                  <c:v>805.45635200000004</c:v>
                </c:pt>
                <c:pt idx="105">
                  <c:v>815.21945900000003</c:v>
                </c:pt>
                <c:pt idx="106">
                  <c:v>815.21945900000003</c:v>
                </c:pt>
                <c:pt idx="107">
                  <c:v>815.21945900000003</c:v>
                </c:pt>
                <c:pt idx="108">
                  <c:v>820.10101299999997</c:v>
                </c:pt>
                <c:pt idx="109">
                  <c:v>820.10101299999997</c:v>
                </c:pt>
                <c:pt idx="110">
                  <c:v>820.10101299999997</c:v>
                </c:pt>
                <c:pt idx="111">
                  <c:v>824.98256600000002</c:v>
                </c:pt>
                <c:pt idx="112">
                  <c:v>824.98256600000002</c:v>
                </c:pt>
                <c:pt idx="113">
                  <c:v>829.86411999999996</c:v>
                </c:pt>
                <c:pt idx="114">
                  <c:v>834.74567400000001</c:v>
                </c:pt>
                <c:pt idx="115">
                  <c:v>834.74567400000001</c:v>
                </c:pt>
                <c:pt idx="116">
                  <c:v>839.62722699999995</c:v>
                </c:pt>
                <c:pt idx="117">
                  <c:v>844.508781</c:v>
                </c:pt>
                <c:pt idx="118">
                  <c:v>844.508781</c:v>
                </c:pt>
                <c:pt idx="119">
                  <c:v>839.62722699999995</c:v>
                </c:pt>
                <c:pt idx="120">
                  <c:v>839.62722699999995</c:v>
                </c:pt>
                <c:pt idx="121">
                  <c:v>839.62722699999995</c:v>
                </c:pt>
                <c:pt idx="122">
                  <c:v>834.74567400000001</c:v>
                </c:pt>
                <c:pt idx="123">
                  <c:v>829.86411999999996</c:v>
                </c:pt>
                <c:pt idx="124">
                  <c:v>829.86411999999996</c:v>
                </c:pt>
                <c:pt idx="125">
                  <c:v>824.98256600000002</c:v>
                </c:pt>
                <c:pt idx="126">
                  <c:v>820.10101299999997</c:v>
                </c:pt>
                <c:pt idx="127">
                  <c:v>810.33790499999998</c:v>
                </c:pt>
                <c:pt idx="128">
                  <c:v>810.33790499999998</c:v>
                </c:pt>
                <c:pt idx="129">
                  <c:v>805.45635200000004</c:v>
                </c:pt>
                <c:pt idx="130">
                  <c:v>805.45635200000004</c:v>
                </c:pt>
                <c:pt idx="131">
                  <c:v>805.45635200000004</c:v>
                </c:pt>
                <c:pt idx="132">
                  <c:v>805.45635200000004</c:v>
                </c:pt>
                <c:pt idx="133">
                  <c:v>795.69324400000005</c:v>
                </c:pt>
                <c:pt idx="134">
                  <c:v>790.811691</c:v>
                </c:pt>
                <c:pt idx="135">
                  <c:v>785.93013699999995</c:v>
                </c:pt>
                <c:pt idx="136">
                  <c:v>776.16702999999995</c:v>
                </c:pt>
                <c:pt idx="137">
                  <c:v>776.16702999999995</c:v>
                </c:pt>
                <c:pt idx="138">
                  <c:v>776.16702999999995</c:v>
                </c:pt>
                <c:pt idx="139">
                  <c:v>776.16702999999995</c:v>
                </c:pt>
                <c:pt idx="140">
                  <c:v>776.16702999999995</c:v>
                </c:pt>
                <c:pt idx="141">
                  <c:v>776.16702999999995</c:v>
                </c:pt>
                <c:pt idx="142">
                  <c:v>781.04858400000001</c:v>
                </c:pt>
                <c:pt idx="143">
                  <c:v>790.811691</c:v>
                </c:pt>
                <c:pt idx="144">
                  <c:v>795.69324400000005</c:v>
                </c:pt>
                <c:pt idx="145">
                  <c:v>790.811691</c:v>
                </c:pt>
                <c:pt idx="146">
                  <c:v>785.93013699999995</c:v>
                </c:pt>
                <c:pt idx="147">
                  <c:v>781.04858400000001</c:v>
                </c:pt>
                <c:pt idx="148">
                  <c:v>781.04858400000001</c:v>
                </c:pt>
                <c:pt idx="149">
                  <c:v>776.16702999999995</c:v>
                </c:pt>
                <c:pt idx="150">
                  <c:v>766.40392299999996</c:v>
                </c:pt>
                <c:pt idx="151">
                  <c:v>761.52236900000003</c:v>
                </c:pt>
                <c:pt idx="152">
                  <c:v>761.52236900000003</c:v>
                </c:pt>
                <c:pt idx="153">
                  <c:v>761.52236900000003</c:v>
                </c:pt>
                <c:pt idx="154">
                  <c:v>756.64081499999998</c:v>
                </c:pt>
                <c:pt idx="155">
                  <c:v>756.64081499999998</c:v>
                </c:pt>
                <c:pt idx="156">
                  <c:v>761.52236900000003</c:v>
                </c:pt>
                <c:pt idx="157">
                  <c:v>766.40392299999996</c:v>
                </c:pt>
                <c:pt idx="158">
                  <c:v>766.40392299999996</c:v>
                </c:pt>
                <c:pt idx="159">
                  <c:v>771.28547600000002</c:v>
                </c:pt>
                <c:pt idx="160">
                  <c:v>771.28547600000002</c:v>
                </c:pt>
                <c:pt idx="161">
                  <c:v>771.28547600000002</c:v>
                </c:pt>
                <c:pt idx="162">
                  <c:v>776.16702999999995</c:v>
                </c:pt>
                <c:pt idx="163">
                  <c:v>785.93013699999995</c:v>
                </c:pt>
                <c:pt idx="164">
                  <c:v>785.93013699999995</c:v>
                </c:pt>
                <c:pt idx="165">
                  <c:v>785.93013699999995</c:v>
                </c:pt>
                <c:pt idx="166">
                  <c:v>785.93013699999995</c:v>
                </c:pt>
                <c:pt idx="167">
                  <c:v>785.93013699999995</c:v>
                </c:pt>
                <c:pt idx="168">
                  <c:v>776.16702999999995</c:v>
                </c:pt>
                <c:pt idx="169">
                  <c:v>766.40392299999996</c:v>
                </c:pt>
                <c:pt idx="170">
                  <c:v>751.75926200000004</c:v>
                </c:pt>
                <c:pt idx="171">
                  <c:v>741.99615400000005</c:v>
                </c:pt>
                <c:pt idx="172">
                  <c:v>727.351493</c:v>
                </c:pt>
                <c:pt idx="173">
                  <c:v>717.58838600000001</c:v>
                </c:pt>
                <c:pt idx="174">
                  <c:v>707.82527900000002</c:v>
                </c:pt>
                <c:pt idx="175">
                  <c:v>702.94372499999997</c:v>
                </c:pt>
                <c:pt idx="176">
                  <c:v>698.06217200000003</c:v>
                </c:pt>
                <c:pt idx="177">
                  <c:v>698.06217200000003</c:v>
                </c:pt>
                <c:pt idx="178">
                  <c:v>698.06217200000003</c:v>
                </c:pt>
                <c:pt idx="179">
                  <c:v>693.18061799999998</c:v>
                </c:pt>
                <c:pt idx="180">
                  <c:v>693.18061799999998</c:v>
                </c:pt>
                <c:pt idx="181">
                  <c:v>688.29906400000004</c:v>
                </c:pt>
                <c:pt idx="182">
                  <c:v>683.41751099999999</c:v>
                </c:pt>
                <c:pt idx="183">
                  <c:v>683.41751099999999</c:v>
                </c:pt>
                <c:pt idx="184">
                  <c:v>683.41751099999999</c:v>
                </c:pt>
                <c:pt idx="185">
                  <c:v>683.41751099999999</c:v>
                </c:pt>
                <c:pt idx="186">
                  <c:v>678.53595700000005</c:v>
                </c:pt>
                <c:pt idx="187">
                  <c:v>683.41751099999999</c:v>
                </c:pt>
                <c:pt idx="188">
                  <c:v>688.29906400000004</c:v>
                </c:pt>
                <c:pt idx="189">
                  <c:v>693.18061799999998</c:v>
                </c:pt>
                <c:pt idx="190">
                  <c:v>698.06217200000003</c:v>
                </c:pt>
                <c:pt idx="191">
                  <c:v>702.94372499999997</c:v>
                </c:pt>
                <c:pt idx="192">
                  <c:v>712.70683199999996</c:v>
                </c:pt>
                <c:pt idx="193">
                  <c:v>717.58838600000001</c:v>
                </c:pt>
                <c:pt idx="194">
                  <c:v>722.46993999999995</c:v>
                </c:pt>
                <c:pt idx="195">
                  <c:v>717.58838600000001</c:v>
                </c:pt>
                <c:pt idx="196">
                  <c:v>702.94372499999997</c:v>
                </c:pt>
                <c:pt idx="197">
                  <c:v>698.06217200000003</c:v>
                </c:pt>
                <c:pt idx="198">
                  <c:v>693.18061799999998</c:v>
                </c:pt>
                <c:pt idx="199">
                  <c:v>688.29906400000004</c:v>
                </c:pt>
                <c:pt idx="200">
                  <c:v>683.41751099999999</c:v>
                </c:pt>
                <c:pt idx="201">
                  <c:v>678.53595700000005</c:v>
                </c:pt>
                <c:pt idx="202">
                  <c:v>678.53595700000005</c:v>
                </c:pt>
                <c:pt idx="203">
                  <c:v>678.53595700000005</c:v>
                </c:pt>
                <c:pt idx="204">
                  <c:v>678.53595700000005</c:v>
                </c:pt>
                <c:pt idx="205">
                  <c:v>683.41751099999999</c:v>
                </c:pt>
                <c:pt idx="206">
                  <c:v>683.41751099999999</c:v>
                </c:pt>
                <c:pt idx="207">
                  <c:v>683.41751099999999</c:v>
                </c:pt>
                <c:pt idx="208">
                  <c:v>683.41751099999999</c:v>
                </c:pt>
                <c:pt idx="209">
                  <c:v>683.41751099999999</c:v>
                </c:pt>
                <c:pt idx="210">
                  <c:v>683.41751099999999</c:v>
                </c:pt>
                <c:pt idx="211">
                  <c:v>683.41751099999999</c:v>
                </c:pt>
                <c:pt idx="212">
                  <c:v>683.41751099999999</c:v>
                </c:pt>
                <c:pt idx="213">
                  <c:v>688.29906400000004</c:v>
                </c:pt>
                <c:pt idx="214">
                  <c:v>693.18061799999998</c:v>
                </c:pt>
                <c:pt idx="215">
                  <c:v>693.18061799999998</c:v>
                </c:pt>
                <c:pt idx="216">
                  <c:v>693.18061799999998</c:v>
                </c:pt>
                <c:pt idx="217">
                  <c:v>698.06217200000003</c:v>
                </c:pt>
                <c:pt idx="218">
                  <c:v>702.94372499999997</c:v>
                </c:pt>
                <c:pt idx="219">
                  <c:v>707.82527900000002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18D-4C8D-B578-D42055046D9B}"/>
            </c:ext>
          </c:extLst>
        </c:ser>
        <c:ser>
          <c:idx val="3"/>
          <c:order val="3"/>
          <c:tx>
            <c:strRef>
              <c:f>'Test 1'!$F$7</c:f>
              <c:strCache>
                <c:ptCount val="1"/>
                <c:pt idx="0">
                  <c:v>1 mili Molar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'Test 1'!$F$8:$F$227</c:f>
              <c:numCache>
                <c:formatCode>General</c:formatCode>
                <c:ptCount val="220"/>
                <c:pt idx="0">
                  <c:v>1161.8097680000001</c:v>
                </c:pt>
                <c:pt idx="1">
                  <c:v>1161.8097680000001</c:v>
                </c:pt>
                <c:pt idx="2">
                  <c:v>1161.8097680000001</c:v>
                </c:pt>
                <c:pt idx="3">
                  <c:v>1161.8097680000001</c:v>
                </c:pt>
                <c:pt idx="4">
                  <c:v>1161.8097680000001</c:v>
                </c:pt>
                <c:pt idx="5">
                  <c:v>1161.8097680000001</c:v>
                </c:pt>
                <c:pt idx="6">
                  <c:v>1161.8097680000001</c:v>
                </c:pt>
                <c:pt idx="7">
                  <c:v>1161.8097680000001</c:v>
                </c:pt>
                <c:pt idx="8">
                  <c:v>1161.8097680000001</c:v>
                </c:pt>
                <c:pt idx="9">
                  <c:v>893.32431699999995</c:v>
                </c:pt>
                <c:pt idx="10">
                  <c:v>912.85053200000004</c:v>
                </c:pt>
                <c:pt idx="11">
                  <c:v>932.37674700000002</c:v>
                </c:pt>
                <c:pt idx="12">
                  <c:v>956.78451500000006</c:v>
                </c:pt>
                <c:pt idx="13">
                  <c:v>976.31072900000004</c:v>
                </c:pt>
                <c:pt idx="14">
                  <c:v>986.07383700000003</c:v>
                </c:pt>
                <c:pt idx="15">
                  <c:v>1000.718498</c:v>
                </c:pt>
                <c:pt idx="16">
                  <c:v>1020.244712</c:v>
                </c:pt>
                <c:pt idx="17">
                  <c:v>1030.0078189999999</c:v>
                </c:pt>
                <c:pt idx="18">
                  <c:v>1039.770927</c:v>
                </c:pt>
                <c:pt idx="19">
                  <c:v>1044.65248</c:v>
                </c:pt>
                <c:pt idx="20">
                  <c:v>1044.65248</c:v>
                </c:pt>
                <c:pt idx="21">
                  <c:v>1034.889373</c:v>
                </c:pt>
                <c:pt idx="22">
                  <c:v>1025.126266</c:v>
                </c:pt>
                <c:pt idx="23">
                  <c:v>1000.718498</c:v>
                </c:pt>
                <c:pt idx="24">
                  <c:v>981.19228299999997</c:v>
                </c:pt>
                <c:pt idx="25">
                  <c:v>966.54762200000005</c:v>
                </c:pt>
                <c:pt idx="26">
                  <c:v>966.54762200000005</c:v>
                </c:pt>
                <c:pt idx="27">
                  <c:v>961.666068</c:v>
                </c:pt>
                <c:pt idx="28">
                  <c:v>961.666068</c:v>
                </c:pt>
                <c:pt idx="29">
                  <c:v>956.78451500000006</c:v>
                </c:pt>
                <c:pt idx="30">
                  <c:v>956.78451500000006</c:v>
                </c:pt>
                <c:pt idx="31">
                  <c:v>961.666068</c:v>
                </c:pt>
                <c:pt idx="32">
                  <c:v>951.902961</c:v>
                </c:pt>
                <c:pt idx="33">
                  <c:v>942.13985400000001</c:v>
                </c:pt>
                <c:pt idx="34">
                  <c:v>942.13985400000001</c:v>
                </c:pt>
                <c:pt idx="35">
                  <c:v>932.37674700000002</c:v>
                </c:pt>
                <c:pt idx="36">
                  <c:v>917.73208599999998</c:v>
                </c:pt>
                <c:pt idx="37">
                  <c:v>907.96897799999999</c:v>
                </c:pt>
                <c:pt idx="38">
                  <c:v>888.44276400000001</c:v>
                </c:pt>
                <c:pt idx="39">
                  <c:v>873.79810299999997</c:v>
                </c:pt>
                <c:pt idx="40">
                  <c:v>859.15344200000004</c:v>
                </c:pt>
                <c:pt idx="41">
                  <c:v>854.27188799999999</c:v>
                </c:pt>
                <c:pt idx="42">
                  <c:v>844.508781</c:v>
                </c:pt>
                <c:pt idx="43">
                  <c:v>844.508781</c:v>
                </c:pt>
                <c:pt idx="44">
                  <c:v>844.508781</c:v>
                </c:pt>
                <c:pt idx="45">
                  <c:v>844.508781</c:v>
                </c:pt>
                <c:pt idx="46">
                  <c:v>849.39033500000005</c:v>
                </c:pt>
                <c:pt idx="47">
                  <c:v>864.03499499999998</c:v>
                </c:pt>
                <c:pt idx="48">
                  <c:v>883.56120999999996</c:v>
                </c:pt>
                <c:pt idx="49">
                  <c:v>898.205871</c:v>
                </c:pt>
                <c:pt idx="50">
                  <c:v>912.85053200000004</c:v>
                </c:pt>
                <c:pt idx="51">
                  <c:v>917.73208599999998</c:v>
                </c:pt>
                <c:pt idx="52">
                  <c:v>917.73208599999998</c:v>
                </c:pt>
                <c:pt idx="53">
                  <c:v>917.73208599999998</c:v>
                </c:pt>
                <c:pt idx="54">
                  <c:v>922.61363900000003</c:v>
                </c:pt>
                <c:pt idx="55">
                  <c:v>932.37674700000002</c:v>
                </c:pt>
                <c:pt idx="56">
                  <c:v>932.37674700000002</c:v>
                </c:pt>
                <c:pt idx="57">
                  <c:v>942.13985400000001</c:v>
                </c:pt>
                <c:pt idx="58">
                  <c:v>951.902961</c:v>
                </c:pt>
                <c:pt idx="59">
                  <c:v>961.666068</c:v>
                </c:pt>
                <c:pt idx="60">
                  <c:v>976.31072900000004</c:v>
                </c:pt>
                <c:pt idx="61">
                  <c:v>990.95538999999997</c:v>
                </c:pt>
                <c:pt idx="62">
                  <c:v>1010.4816049999999</c:v>
                </c:pt>
                <c:pt idx="63">
                  <c:v>1034.889373</c:v>
                </c:pt>
                <c:pt idx="64">
                  <c:v>1054.4155880000001</c:v>
                </c:pt>
                <c:pt idx="65">
                  <c:v>1073.9418020000001</c:v>
                </c:pt>
                <c:pt idx="66">
                  <c:v>1093.4680169999999</c:v>
                </c:pt>
                <c:pt idx="67">
                  <c:v>1108.112678</c:v>
                </c:pt>
                <c:pt idx="68">
                  <c:v>1122.757339</c:v>
                </c:pt>
                <c:pt idx="69">
                  <c:v>1137.402</c:v>
                </c:pt>
                <c:pt idx="70">
                  <c:v>1152.0466610000001</c:v>
                </c:pt>
                <c:pt idx="71">
                  <c:v>1166.6913219999999</c:v>
                </c:pt>
                <c:pt idx="72">
                  <c:v>1176.4544289999999</c:v>
                </c:pt>
                <c:pt idx="73">
                  <c:v>1186.2175360000001</c:v>
                </c:pt>
                <c:pt idx="74">
                  <c:v>1191.0990899999999</c:v>
                </c:pt>
                <c:pt idx="75">
                  <c:v>1186.2175360000001</c:v>
                </c:pt>
                <c:pt idx="76">
                  <c:v>1186.2175360000001</c:v>
                </c:pt>
                <c:pt idx="77">
                  <c:v>1181.3359829999999</c:v>
                </c:pt>
                <c:pt idx="78">
                  <c:v>1176.4544289999999</c:v>
                </c:pt>
                <c:pt idx="79">
                  <c:v>1176.4544289999999</c:v>
                </c:pt>
                <c:pt idx="80">
                  <c:v>1176.4544289999999</c:v>
                </c:pt>
                <c:pt idx="81">
                  <c:v>1171.5728750000001</c:v>
                </c:pt>
                <c:pt idx="82">
                  <c:v>1171.5728750000001</c:v>
                </c:pt>
                <c:pt idx="83">
                  <c:v>1166.6913219999999</c:v>
                </c:pt>
                <c:pt idx="84">
                  <c:v>1156.928214</c:v>
                </c:pt>
                <c:pt idx="85">
                  <c:v>1142.283553</c:v>
                </c:pt>
                <c:pt idx="86">
                  <c:v>1137.402</c:v>
                </c:pt>
                <c:pt idx="87">
                  <c:v>1132.520446</c:v>
                </c:pt>
                <c:pt idx="88">
                  <c:v>1127.6388919999999</c:v>
                </c:pt>
                <c:pt idx="89">
                  <c:v>1127.6388919999999</c:v>
                </c:pt>
                <c:pt idx="90">
                  <c:v>1122.757339</c:v>
                </c:pt>
                <c:pt idx="91">
                  <c:v>1117.875785</c:v>
                </c:pt>
                <c:pt idx="92">
                  <c:v>1117.875785</c:v>
                </c:pt>
                <c:pt idx="93">
                  <c:v>1117.875785</c:v>
                </c:pt>
                <c:pt idx="94">
                  <c:v>1112.9942309999999</c:v>
                </c:pt>
                <c:pt idx="95">
                  <c:v>1112.9942309999999</c:v>
                </c:pt>
                <c:pt idx="96">
                  <c:v>1112.9942309999999</c:v>
                </c:pt>
                <c:pt idx="97">
                  <c:v>1117.875785</c:v>
                </c:pt>
                <c:pt idx="98">
                  <c:v>1117.875785</c:v>
                </c:pt>
                <c:pt idx="99">
                  <c:v>1127.6388919999999</c:v>
                </c:pt>
                <c:pt idx="100">
                  <c:v>1132.520446</c:v>
                </c:pt>
                <c:pt idx="101">
                  <c:v>1132.520446</c:v>
                </c:pt>
                <c:pt idx="102">
                  <c:v>1142.283553</c:v>
                </c:pt>
                <c:pt idx="103">
                  <c:v>1147.165107</c:v>
                </c:pt>
                <c:pt idx="104">
                  <c:v>1147.165107</c:v>
                </c:pt>
                <c:pt idx="105">
                  <c:v>1156.928214</c:v>
                </c:pt>
                <c:pt idx="106">
                  <c:v>1161.8097680000001</c:v>
                </c:pt>
                <c:pt idx="107">
                  <c:v>1161.8097680000001</c:v>
                </c:pt>
                <c:pt idx="108">
                  <c:v>1166.6913219999999</c:v>
                </c:pt>
                <c:pt idx="109">
                  <c:v>1166.6913219999999</c:v>
                </c:pt>
                <c:pt idx="110">
                  <c:v>1171.5728750000001</c:v>
                </c:pt>
                <c:pt idx="111">
                  <c:v>1171.5728750000001</c:v>
                </c:pt>
                <c:pt idx="112">
                  <c:v>1181.3359829999999</c:v>
                </c:pt>
                <c:pt idx="113">
                  <c:v>1195.9806430000001</c:v>
                </c:pt>
                <c:pt idx="114">
                  <c:v>1200.8621969999999</c:v>
                </c:pt>
                <c:pt idx="115">
                  <c:v>1191.0990899999999</c:v>
                </c:pt>
                <c:pt idx="116">
                  <c:v>1186.2175360000001</c:v>
                </c:pt>
                <c:pt idx="117">
                  <c:v>1166.6913219999999</c:v>
                </c:pt>
                <c:pt idx="118">
                  <c:v>1147.165107</c:v>
                </c:pt>
                <c:pt idx="119">
                  <c:v>1132.520446</c:v>
                </c:pt>
                <c:pt idx="120">
                  <c:v>1112.9942309999999</c:v>
                </c:pt>
                <c:pt idx="121">
                  <c:v>1093.4680169999999</c:v>
                </c:pt>
                <c:pt idx="122">
                  <c:v>1073.9418020000001</c:v>
                </c:pt>
                <c:pt idx="123">
                  <c:v>1059.297141</c:v>
                </c:pt>
                <c:pt idx="124">
                  <c:v>1049.534034</c:v>
                </c:pt>
                <c:pt idx="125">
                  <c:v>1039.770927</c:v>
                </c:pt>
                <c:pt idx="126">
                  <c:v>1034.889373</c:v>
                </c:pt>
                <c:pt idx="127">
                  <c:v>1049.534034</c:v>
                </c:pt>
                <c:pt idx="128">
                  <c:v>1059.297141</c:v>
                </c:pt>
                <c:pt idx="129">
                  <c:v>1064.1786950000001</c:v>
                </c:pt>
                <c:pt idx="130">
                  <c:v>1078.8233560000001</c:v>
                </c:pt>
                <c:pt idx="131">
                  <c:v>1088.5864630000001</c:v>
                </c:pt>
                <c:pt idx="132">
                  <c:v>1093.4680169999999</c:v>
                </c:pt>
                <c:pt idx="133">
                  <c:v>1103.2311239999999</c:v>
                </c:pt>
                <c:pt idx="134">
                  <c:v>1108.112678</c:v>
                </c:pt>
                <c:pt idx="135">
                  <c:v>1117.875785</c:v>
                </c:pt>
                <c:pt idx="136">
                  <c:v>1117.875785</c:v>
                </c:pt>
                <c:pt idx="137">
                  <c:v>1122.757339</c:v>
                </c:pt>
                <c:pt idx="138">
                  <c:v>1137.402</c:v>
                </c:pt>
                <c:pt idx="139">
                  <c:v>1137.402</c:v>
                </c:pt>
                <c:pt idx="140">
                  <c:v>1132.520446</c:v>
                </c:pt>
                <c:pt idx="141">
                  <c:v>1132.520446</c:v>
                </c:pt>
                <c:pt idx="142">
                  <c:v>1127.6388919999999</c:v>
                </c:pt>
                <c:pt idx="143">
                  <c:v>1127.6388919999999</c:v>
                </c:pt>
                <c:pt idx="144">
                  <c:v>1132.520446</c:v>
                </c:pt>
                <c:pt idx="145">
                  <c:v>1142.283553</c:v>
                </c:pt>
                <c:pt idx="146">
                  <c:v>1147.165107</c:v>
                </c:pt>
                <c:pt idx="147">
                  <c:v>1152.0466610000001</c:v>
                </c:pt>
                <c:pt idx="148">
                  <c:v>1156.928214</c:v>
                </c:pt>
                <c:pt idx="149">
                  <c:v>1152.0466610000001</c:v>
                </c:pt>
                <c:pt idx="150">
                  <c:v>1142.283553</c:v>
                </c:pt>
                <c:pt idx="151">
                  <c:v>1132.520446</c:v>
                </c:pt>
                <c:pt idx="152">
                  <c:v>1117.875785</c:v>
                </c:pt>
                <c:pt idx="153">
                  <c:v>1093.4680169999999</c:v>
                </c:pt>
                <c:pt idx="154">
                  <c:v>1073.9418020000001</c:v>
                </c:pt>
                <c:pt idx="155">
                  <c:v>1059.297141</c:v>
                </c:pt>
                <c:pt idx="156">
                  <c:v>1044.65248</c:v>
                </c:pt>
                <c:pt idx="157">
                  <c:v>1030.0078189999999</c:v>
                </c:pt>
                <c:pt idx="158">
                  <c:v>1025.126266</c:v>
                </c:pt>
                <c:pt idx="159">
                  <c:v>1025.126266</c:v>
                </c:pt>
                <c:pt idx="160">
                  <c:v>1025.126266</c:v>
                </c:pt>
                <c:pt idx="161">
                  <c:v>1025.126266</c:v>
                </c:pt>
                <c:pt idx="162">
                  <c:v>1030.0078189999999</c:v>
                </c:pt>
                <c:pt idx="163">
                  <c:v>1030.0078189999999</c:v>
                </c:pt>
                <c:pt idx="164">
                  <c:v>1025.126266</c:v>
                </c:pt>
                <c:pt idx="165">
                  <c:v>1020.244712</c:v>
                </c:pt>
                <c:pt idx="166">
                  <c:v>1010.4816049999999</c:v>
                </c:pt>
                <c:pt idx="167">
                  <c:v>1005.600051</c:v>
                </c:pt>
                <c:pt idx="168">
                  <c:v>1000.718498</c:v>
                </c:pt>
                <c:pt idx="169">
                  <c:v>1000.718498</c:v>
                </c:pt>
                <c:pt idx="170">
                  <c:v>1000.718498</c:v>
                </c:pt>
                <c:pt idx="171">
                  <c:v>1010.4816049999999</c:v>
                </c:pt>
                <c:pt idx="172">
                  <c:v>1025.126266</c:v>
                </c:pt>
                <c:pt idx="173">
                  <c:v>1034.889373</c:v>
                </c:pt>
                <c:pt idx="174">
                  <c:v>1039.770927</c:v>
                </c:pt>
                <c:pt idx="175">
                  <c:v>1054.4155880000001</c:v>
                </c:pt>
                <c:pt idx="176">
                  <c:v>1059.297141</c:v>
                </c:pt>
                <c:pt idx="177">
                  <c:v>1059.297141</c:v>
                </c:pt>
                <c:pt idx="178">
                  <c:v>1064.1786950000001</c:v>
                </c:pt>
                <c:pt idx="179">
                  <c:v>1059.297141</c:v>
                </c:pt>
                <c:pt idx="180">
                  <c:v>1054.4155880000001</c:v>
                </c:pt>
                <c:pt idx="181">
                  <c:v>1039.770927</c:v>
                </c:pt>
                <c:pt idx="182">
                  <c:v>1025.126266</c:v>
                </c:pt>
                <c:pt idx="183">
                  <c:v>1015.363159</c:v>
                </c:pt>
                <c:pt idx="184">
                  <c:v>995.83694400000002</c:v>
                </c:pt>
                <c:pt idx="185">
                  <c:v>981.19228299999997</c:v>
                </c:pt>
                <c:pt idx="186">
                  <c:v>966.54762200000005</c:v>
                </c:pt>
                <c:pt idx="187">
                  <c:v>961.666068</c:v>
                </c:pt>
                <c:pt idx="188">
                  <c:v>951.902961</c:v>
                </c:pt>
                <c:pt idx="189">
                  <c:v>947.02140699999995</c:v>
                </c:pt>
                <c:pt idx="190">
                  <c:v>947.02140699999995</c:v>
                </c:pt>
                <c:pt idx="191">
                  <c:v>947.02140699999995</c:v>
                </c:pt>
                <c:pt idx="192">
                  <c:v>947.02140699999995</c:v>
                </c:pt>
                <c:pt idx="193">
                  <c:v>951.902961</c:v>
                </c:pt>
                <c:pt idx="194">
                  <c:v>951.902961</c:v>
                </c:pt>
                <c:pt idx="195">
                  <c:v>951.902961</c:v>
                </c:pt>
                <c:pt idx="196">
                  <c:v>951.902961</c:v>
                </c:pt>
                <c:pt idx="197">
                  <c:v>956.78451500000006</c:v>
                </c:pt>
                <c:pt idx="198">
                  <c:v>956.78451500000006</c:v>
                </c:pt>
                <c:pt idx="199">
                  <c:v>956.78451500000006</c:v>
                </c:pt>
                <c:pt idx="200">
                  <c:v>951.902961</c:v>
                </c:pt>
                <c:pt idx="201">
                  <c:v>947.02140699999995</c:v>
                </c:pt>
                <c:pt idx="202">
                  <c:v>947.02140699999995</c:v>
                </c:pt>
                <c:pt idx="203">
                  <c:v>947.02140699999995</c:v>
                </c:pt>
                <c:pt idx="204">
                  <c:v>947.02140699999995</c:v>
                </c:pt>
                <c:pt idx="205">
                  <c:v>942.13985400000001</c:v>
                </c:pt>
                <c:pt idx="206">
                  <c:v>937.25829999999996</c:v>
                </c:pt>
                <c:pt idx="207">
                  <c:v>927.49519299999997</c:v>
                </c:pt>
                <c:pt idx="208">
                  <c:v>912.85053200000004</c:v>
                </c:pt>
                <c:pt idx="209">
                  <c:v>907.96897799999999</c:v>
                </c:pt>
                <c:pt idx="210">
                  <c:v>893.32431699999995</c:v>
                </c:pt>
                <c:pt idx="211">
                  <c:v>888.44276400000001</c:v>
                </c:pt>
                <c:pt idx="212">
                  <c:v>888.44276400000001</c:v>
                </c:pt>
                <c:pt idx="213">
                  <c:v>883.56120999999996</c:v>
                </c:pt>
                <c:pt idx="214">
                  <c:v>883.56120999999996</c:v>
                </c:pt>
                <c:pt idx="215">
                  <c:v>888.44276400000001</c:v>
                </c:pt>
                <c:pt idx="216">
                  <c:v>888.44276400000001</c:v>
                </c:pt>
                <c:pt idx="217">
                  <c:v>888.44276400000001</c:v>
                </c:pt>
                <c:pt idx="218">
                  <c:v>893.32431699999995</c:v>
                </c:pt>
                <c:pt idx="219">
                  <c:v>893.32431699999995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18D-4C8D-B578-D42055046D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51421407"/>
        <c:axId val="1551410175"/>
      </c:lineChart>
      <c:catAx>
        <c:axId val="15514214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Samples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1410175"/>
        <c:crosses val="autoZero"/>
        <c:auto val="1"/>
        <c:lblAlgn val="ctr"/>
        <c:lblOffset val="100"/>
        <c:noMultiLvlLbl val="0"/>
      </c:catAx>
      <c:valAx>
        <c:axId val="1551410175"/>
        <c:scaling>
          <c:orientation val="minMax"/>
          <c:max val="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mili Volts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14214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2db73431-1ab3-47ea-a087-91a8ff7fe92b}"/>
      </c:ext>
    </c:extLst>
  </c:chart>
  <c:spPr>
    <a:noFill/>
    <a:ln>
      <a:noFill/>
    </a:ln>
    <a:effectLst/>
  </c:spPr>
  <c:txPr>
    <a:bodyPr/>
    <a:lstStyle/>
    <a:p>
      <a:pPr>
        <a:defRPr lang="en-US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0" i="0" baseline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Channel A Sensor 3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'Test 3'!$E$9</c:f>
              <c:strCache>
                <c:ptCount val="1"/>
                <c:pt idx="0">
                  <c:v>10 micro Molar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'Test 3'!$E$10:$E$229</c:f>
              <c:numCache>
                <c:formatCode>General</c:formatCode>
                <c:ptCount val="220"/>
                <c:pt idx="0">
                  <c:v>336.827202</c:v>
                </c:pt>
                <c:pt idx="1">
                  <c:v>336.827202</c:v>
                </c:pt>
                <c:pt idx="2">
                  <c:v>336.827202</c:v>
                </c:pt>
                <c:pt idx="3">
                  <c:v>336.827202</c:v>
                </c:pt>
                <c:pt idx="4">
                  <c:v>336.827202</c:v>
                </c:pt>
                <c:pt idx="5">
                  <c:v>336.827202</c:v>
                </c:pt>
                <c:pt idx="6">
                  <c:v>336.827202</c:v>
                </c:pt>
                <c:pt idx="7">
                  <c:v>336.827202</c:v>
                </c:pt>
                <c:pt idx="8">
                  <c:v>336.827202</c:v>
                </c:pt>
                <c:pt idx="9">
                  <c:v>341.708755</c:v>
                </c:pt>
                <c:pt idx="10">
                  <c:v>346.59030899999999</c:v>
                </c:pt>
                <c:pt idx="11">
                  <c:v>351.47186299999998</c:v>
                </c:pt>
                <c:pt idx="12">
                  <c:v>356.35341599999998</c:v>
                </c:pt>
                <c:pt idx="13">
                  <c:v>361.23496999999998</c:v>
                </c:pt>
                <c:pt idx="14">
                  <c:v>361.23496999999998</c:v>
                </c:pt>
                <c:pt idx="15">
                  <c:v>361.23496999999998</c:v>
                </c:pt>
                <c:pt idx="16">
                  <c:v>361.23496999999998</c:v>
                </c:pt>
                <c:pt idx="17">
                  <c:v>361.23496999999998</c:v>
                </c:pt>
                <c:pt idx="18">
                  <c:v>361.23496999999998</c:v>
                </c:pt>
                <c:pt idx="19">
                  <c:v>361.23496999999998</c:v>
                </c:pt>
                <c:pt idx="20">
                  <c:v>366.11652400000003</c:v>
                </c:pt>
                <c:pt idx="21">
                  <c:v>361.23496999999998</c:v>
                </c:pt>
                <c:pt idx="22">
                  <c:v>361.23496999999998</c:v>
                </c:pt>
                <c:pt idx="23">
                  <c:v>356.35341599999998</c:v>
                </c:pt>
                <c:pt idx="24">
                  <c:v>351.47186299999998</c:v>
                </c:pt>
                <c:pt idx="25">
                  <c:v>346.59030899999999</c:v>
                </c:pt>
                <c:pt idx="26">
                  <c:v>336.827202</c:v>
                </c:pt>
                <c:pt idx="27">
                  <c:v>317.30098700000002</c:v>
                </c:pt>
                <c:pt idx="28">
                  <c:v>307.53787999999997</c:v>
                </c:pt>
                <c:pt idx="29">
                  <c:v>297.77477199999998</c:v>
                </c:pt>
                <c:pt idx="30">
                  <c:v>297.77477199999998</c:v>
                </c:pt>
                <c:pt idx="31">
                  <c:v>302.65632599999998</c:v>
                </c:pt>
                <c:pt idx="32">
                  <c:v>312.41943300000003</c:v>
                </c:pt>
                <c:pt idx="33">
                  <c:v>307.53787999999997</c:v>
                </c:pt>
                <c:pt idx="34">
                  <c:v>307.53787999999997</c:v>
                </c:pt>
                <c:pt idx="35">
                  <c:v>307.53787999999997</c:v>
                </c:pt>
                <c:pt idx="36">
                  <c:v>307.53787999999997</c:v>
                </c:pt>
                <c:pt idx="37">
                  <c:v>317.30098700000002</c:v>
                </c:pt>
                <c:pt idx="38">
                  <c:v>322.18254100000001</c:v>
                </c:pt>
                <c:pt idx="39">
                  <c:v>327.06409400000001</c:v>
                </c:pt>
                <c:pt idx="40">
                  <c:v>336.827202</c:v>
                </c:pt>
                <c:pt idx="41">
                  <c:v>341.708755</c:v>
                </c:pt>
                <c:pt idx="42">
                  <c:v>341.708755</c:v>
                </c:pt>
                <c:pt idx="43">
                  <c:v>341.708755</c:v>
                </c:pt>
                <c:pt idx="44">
                  <c:v>341.708755</c:v>
                </c:pt>
                <c:pt idx="45">
                  <c:v>341.708755</c:v>
                </c:pt>
                <c:pt idx="46">
                  <c:v>336.827202</c:v>
                </c:pt>
                <c:pt idx="47">
                  <c:v>331.94564800000001</c:v>
                </c:pt>
                <c:pt idx="48">
                  <c:v>327.06409400000001</c:v>
                </c:pt>
                <c:pt idx="49">
                  <c:v>327.06409400000001</c:v>
                </c:pt>
                <c:pt idx="50">
                  <c:v>327.06409400000001</c:v>
                </c:pt>
                <c:pt idx="51">
                  <c:v>327.06409400000001</c:v>
                </c:pt>
                <c:pt idx="52">
                  <c:v>322.18254100000001</c:v>
                </c:pt>
                <c:pt idx="53">
                  <c:v>317.30098700000002</c:v>
                </c:pt>
                <c:pt idx="54">
                  <c:v>322.18254100000001</c:v>
                </c:pt>
                <c:pt idx="55">
                  <c:v>322.18254100000001</c:v>
                </c:pt>
                <c:pt idx="56">
                  <c:v>322.18254100000001</c:v>
                </c:pt>
                <c:pt idx="57">
                  <c:v>327.06409400000001</c:v>
                </c:pt>
                <c:pt idx="58">
                  <c:v>327.06409400000001</c:v>
                </c:pt>
                <c:pt idx="59">
                  <c:v>331.94564800000001</c:v>
                </c:pt>
                <c:pt idx="60">
                  <c:v>341.708755</c:v>
                </c:pt>
                <c:pt idx="61">
                  <c:v>346.59030899999999</c:v>
                </c:pt>
                <c:pt idx="62">
                  <c:v>346.59030899999999</c:v>
                </c:pt>
                <c:pt idx="63">
                  <c:v>351.47186299999998</c:v>
                </c:pt>
                <c:pt idx="64">
                  <c:v>356.35341599999998</c:v>
                </c:pt>
                <c:pt idx="65">
                  <c:v>351.47186299999998</c:v>
                </c:pt>
                <c:pt idx="66">
                  <c:v>351.47186299999998</c:v>
                </c:pt>
                <c:pt idx="67">
                  <c:v>351.47186299999998</c:v>
                </c:pt>
                <c:pt idx="68">
                  <c:v>346.59030899999999</c:v>
                </c:pt>
                <c:pt idx="69">
                  <c:v>346.59030899999999</c:v>
                </c:pt>
                <c:pt idx="70">
                  <c:v>346.59030899999999</c:v>
                </c:pt>
                <c:pt idx="71">
                  <c:v>346.59030899999999</c:v>
                </c:pt>
                <c:pt idx="72">
                  <c:v>346.59030899999999</c:v>
                </c:pt>
                <c:pt idx="73">
                  <c:v>341.708755</c:v>
                </c:pt>
                <c:pt idx="74">
                  <c:v>341.708755</c:v>
                </c:pt>
                <c:pt idx="75">
                  <c:v>341.708755</c:v>
                </c:pt>
                <c:pt idx="76">
                  <c:v>341.708755</c:v>
                </c:pt>
                <c:pt idx="77">
                  <c:v>336.827202</c:v>
                </c:pt>
                <c:pt idx="78">
                  <c:v>341.708755</c:v>
                </c:pt>
                <c:pt idx="79">
                  <c:v>351.47186299999998</c:v>
                </c:pt>
                <c:pt idx="80">
                  <c:v>356.35341599999998</c:v>
                </c:pt>
                <c:pt idx="81">
                  <c:v>356.35341599999998</c:v>
                </c:pt>
                <c:pt idx="82">
                  <c:v>356.35341599999998</c:v>
                </c:pt>
                <c:pt idx="83">
                  <c:v>356.35341599999998</c:v>
                </c:pt>
                <c:pt idx="84">
                  <c:v>351.47186299999998</c:v>
                </c:pt>
                <c:pt idx="85">
                  <c:v>356.35341599999998</c:v>
                </c:pt>
                <c:pt idx="86">
                  <c:v>356.35341599999998</c:v>
                </c:pt>
                <c:pt idx="87">
                  <c:v>351.47186299999998</c:v>
                </c:pt>
                <c:pt idx="88">
                  <c:v>351.47186299999998</c:v>
                </c:pt>
                <c:pt idx="89">
                  <c:v>351.47186299999998</c:v>
                </c:pt>
                <c:pt idx="90">
                  <c:v>351.47186299999998</c:v>
                </c:pt>
                <c:pt idx="91">
                  <c:v>351.47186299999998</c:v>
                </c:pt>
                <c:pt idx="92">
                  <c:v>351.47186299999998</c:v>
                </c:pt>
                <c:pt idx="93">
                  <c:v>351.47186299999998</c:v>
                </c:pt>
                <c:pt idx="94">
                  <c:v>346.59030899999999</c:v>
                </c:pt>
                <c:pt idx="95">
                  <c:v>351.47186299999998</c:v>
                </c:pt>
                <c:pt idx="96">
                  <c:v>356.35341599999998</c:v>
                </c:pt>
                <c:pt idx="97">
                  <c:v>356.35341599999998</c:v>
                </c:pt>
                <c:pt idx="98">
                  <c:v>361.23496999999998</c:v>
                </c:pt>
                <c:pt idx="99">
                  <c:v>366.11652400000003</c:v>
                </c:pt>
                <c:pt idx="100">
                  <c:v>370.99807700000002</c:v>
                </c:pt>
                <c:pt idx="101">
                  <c:v>370.99807700000002</c:v>
                </c:pt>
                <c:pt idx="102">
                  <c:v>375.87963100000002</c:v>
                </c:pt>
                <c:pt idx="103">
                  <c:v>375.87963100000002</c:v>
                </c:pt>
                <c:pt idx="104">
                  <c:v>375.87963100000002</c:v>
                </c:pt>
                <c:pt idx="105">
                  <c:v>375.87963100000002</c:v>
                </c:pt>
                <c:pt idx="106">
                  <c:v>375.87963100000002</c:v>
                </c:pt>
                <c:pt idx="107">
                  <c:v>370.99807700000002</c:v>
                </c:pt>
                <c:pt idx="108">
                  <c:v>370.99807700000002</c:v>
                </c:pt>
                <c:pt idx="109">
                  <c:v>370.99807700000002</c:v>
                </c:pt>
                <c:pt idx="110">
                  <c:v>366.11652400000003</c:v>
                </c:pt>
                <c:pt idx="111">
                  <c:v>356.35341599999998</c:v>
                </c:pt>
                <c:pt idx="112">
                  <c:v>341.708755</c:v>
                </c:pt>
                <c:pt idx="113">
                  <c:v>331.94564800000001</c:v>
                </c:pt>
                <c:pt idx="114">
                  <c:v>317.30098700000002</c:v>
                </c:pt>
                <c:pt idx="115">
                  <c:v>307.53787999999997</c:v>
                </c:pt>
                <c:pt idx="116">
                  <c:v>302.65632599999998</c:v>
                </c:pt>
                <c:pt idx="117">
                  <c:v>302.65632599999998</c:v>
                </c:pt>
                <c:pt idx="118">
                  <c:v>307.53787999999997</c:v>
                </c:pt>
                <c:pt idx="119">
                  <c:v>312.41943300000003</c:v>
                </c:pt>
                <c:pt idx="120">
                  <c:v>317.30098700000002</c:v>
                </c:pt>
                <c:pt idx="121">
                  <c:v>331.94564800000001</c:v>
                </c:pt>
                <c:pt idx="122">
                  <c:v>336.827202</c:v>
                </c:pt>
                <c:pt idx="123">
                  <c:v>341.708755</c:v>
                </c:pt>
                <c:pt idx="124">
                  <c:v>346.59030899999999</c:v>
                </c:pt>
                <c:pt idx="125">
                  <c:v>351.47186299999998</c:v>
                </c:pt>
                <c:pt idx="126">
                  <c:v>346.59030899999999</c:v>
                </c:pt>
                <c:pt idx="127">
                  <c:v>351.47186299999998</c:v>
                </c:pt>
                <c:pt idx="128">
                  <c:v>356.35341599999998</c:v>
                </c:pt>
                <c:pt idx="129">
                  <c:v>351.47186299999998</c:v>
                </c:pt>
                <c:pt idx="130">
                  <c:v>351.47186299999998</c:v>
                </c:pt>
                <c:pt idx="131">
                  <c:v>346.59030899999999</c:v>
                </c:pt>
                <c:pt idx="132">
                  <c:v>341.708755</c:v>
                </c:pt>
                <c:pt idx="133">
                  <c:v>331.94564800000001</c:v>
                </c:pt>
                <c:pt idx="134">
                  <c:v>327.06409400000001</c:v>
                </c:pt>
                <c:pt idx="135">
                  <c:v>317.30098700000002</c:v>
                </c:pt>
                <c:pt idx="136">
                  <c:v>312.41943300000003</c:v>
                </c:pt>
                <c:pt idx="137">
                  <c:v>302.65632599999998</c:v>
                </c:pt>
                <c:pt idx="138">
                  <c:v>302.65632599999998</c:v>
                </c:pt>
                <c:pt idx="139">
                  <c:v>302.65632599999998</c:v>
                </c:pt>
                <c:pt idx="140">
                  <c:v>302.65632599999998</c:v>
                </c:pt>
                <c:pt idx="141">
                  <c:v>302.65632599999998</c:v>
                </c:pt>
                <c:pt idx="142">
                  <c:v>297.77477199999998</c:v>
                </c:pt>
                <c:pt idx="143">
                  <c:v>297.77477199999998</c:v>
                </c:pt>
                <c:pt idx="144">
                  <c:v>297.77477199999998</c:v>
                </c:pt>
                <c:pt idx="145">
                  <c:v>288.01166499999999</c:v>
                </c:pt>
                <c:pt idx="146">
                  <c:v>283.130112</c:v>
                </c:pt>
                <c:pt idx="147">
                  <c:v>273.36700400000001</c:v>
                </c:pt>
                <c:pt idx="148">
                  <c:v>268.48545100000001</c:v>
                </c:pt>
                <c:pt idx="149">
                  <c:v>263.60389700000002</c:v>
                </c:pt>
                <c:pt idx="150">
                  <c:v>263.60389700000002</c:v>
                </c:pt>
                <c:pt idx="151">
                  <c:v>263.60389700000002</c:v>
                </c:pt>
                <c:pt idx="152">
                  <c:v>273.36700400000001</c:v>
                </c:pt>
                <c:pt idx="153">
                  <c:v>283.130112</c:v>
                </c:pt>
                <c:pt idx="154">
                  <c:v>292.89321899999999</c:v>
                </c:pt>
                <c:pt idx="155">
                  <c:v>297.77477199999998</c:v>
                </c:pt>
                <c:pt idx="156">
                  <c:v>302.65632599999998</c:v>
                </c:pt>
                <c:pt idx="157">
                  <c:v>307.53787999999997</c:v>
                </c:pt>
                <c:pt idx="158">
                  <c:v>317.30098700000002</c:v>
                </c:pt>
                <c:pt idx="159">
                  <c:v>322.18254100000001</c:v>
                </c:pt>
                <c:pt idx="160">
                  <c:v>317.30098700000002</c:v>
                </c:pt>
                <c:pt idx="161">
                  <c:v>317.30098700000002</c:v>
                </c:pt>
                <c:pt idx="162">
                  <c:v>317.30098700000002</c:v>
                </c:pt>
                <c:pt idx="163">
                  <c:v>312.41943300000003</c:v>
                </c:pt>
                <c:pt idx="164">
                  <c:v>312.41943300000003</c:v>
                </c:pt>
                <c:pt idx="165">
                  <c:v>312.41943300000003</c:v>
                </c:pt>
                <c:pt idx="166">
                  <c:v>312.41943300000003</c:v>
                </c:pt>
                <c:pt idx="167">
                  <c:v>317.30098700000002</c:v>
                </c:pt>
                <c:pt idx="168">
                  <c:v>317.30098700000002</c:v>
                </c:pt>
                <c:pt idx="169">
                  <c:v>322.18254100000001</c:v>
                </c:pt>
                <c:pt idx="170">
                  <c:v>322.18254100000001</c:v>
                </c:pt>
                <c:pt idx="171">
                  <c:v>322.18254100000001</c:v>
                </c:pt>
                <c:pt idx="172">
                  <c:v>331.94564800000001</c:v>
                </c:pt>
                <c:pt idx="173">
                  <c:v>336.827202</c:v>
                </c:pt>
                <c:pt idx="174">
                  <c:v>336.827202</c:v>
                </c:pt>
                <c:pt idx="175">
                  <c:v>341.708755</c:v>
                </c:pt>
                <c:pt idx="176">
                  <c:v>346.59030899999999</c:v>
                </c:pt>
                <c:pt idx="177">
                  <c:v>346.59030899999999</c:v>
                </c:pt>
                <c:pt idx="178">
                  <c:v>341.708755</c:v>
                </c:pt>
                <c:pt idx="179">
                  <c:v>341.708755</c:v>
                </c:pt>
                <c:pt idx="180">
                  <c:v>341.708755</c:v>
                </c:pt>
                <c:pt idx="181">
                  <c:v>336.827202</c:v>
                </c:pt>
                <c:pt idx="182">
                  <c:v>341.708755</c:v>
                </c:pt>
                <c:pt idx="183">
                  <c:v>341.708755</c:v>
                </c:pt>
                <c:pt idx="184">
                  <c:v>341.708755</c:v>
                </c:pt>
                <c:pt idx="185">
                  <c:v>341.708755</c:v>
                </c:pt>
                <c:pt idx="186">
                  <c:v>346.59030899999999</c:v>
                </c:pt>
                <c:pt idx="187">
                  <c:v>341.708755</c:v>
                </c:pt>
                <c:pt idx="188">
                  <c:v>336.827202</c:v>
                </c:pt>
                <c:pt idx="189">
                  <c:v>327.06409400000001</c:v>
                </c:pt>
                <c:pt idx="190">
                  <c:v>312.41943300000003</c:v>
                </c:pt>
                <c:pt idx="191">
                  <c:v>307.53787999999997</c:v>
                </c:pt>
                <c:pt idx="192">
                  <c:v>292.89321899999999</c:v>
                </c:pt>
                <c:pt idx="193">
                  <c:v>278.248558</c:v>
                </c:pt>
                <c:pt idx="194">
                  <c:v>268.48545100000001</c:v>
                </c:pt>
                <c:pt idx="195">
                  <c:v>248.959236</c:v>
                </c:pt>
                <c:pt idx="196">
                  <c:v>234.31457499999999</c:v>
                </c:pt>
                <c:pt idx="197">
                  <c:v>229.433021</c:v>
                </c:pt>
                <c:pt idx="198">
                  <c:v>219.66991400000001</c:v>
                </c:pt>
                <c:pt idx="199">
                  <c:v>219.66991400000001</c:v>
                </c:pt>
                <c:pt idx="200">
                  <c:v>229.433021</c:v>
                </c:pt>
                <c:pt idx="201">
                  <c:v>239.19612900000001</c:v>
                </c:pt>
                <c:pt idx="202">
                  <c:v>253.84079</c:v>
                </c:pt>
                <c:pt idx="203">
                  <c:v>268.48545100000001</c:v>
                </c:pt>
                <c:pt idx="204">
                  <c:v>288.01166499999999</c:v>
                </c:pt>
                <c:pt idx="205">
                  <c:v>292.89321899999999</c:v>
                </c:pt>
                <c:pt idx="206">
                  <c:v>307.53787999999997</c:v>
                </c:pt>
                <c:pt idx="207">
                  <c:v>317.30098700000002</c:v>
                </c:pt>
                <c:pt idx="208">
                  <c:v>327.06409400000001</c:v>
                </c:pt>
                <c:pt idx="209">
                  <c:v>336.827202</c:v>
                </c:pt>
                <c:pt idx="210">
                  <c:v>346.59030899999999</c:v>
                </c:pt>
                <c:pt idx="211">
                  <c:v>346.59030899999999</c:v>
                </c:pt>
                <c:pt idx="212">
                  <c:v>346.59030899999999</c:v>
                </c:pt>
                <c:pt idx="213">
                  <c:v>346.59030899999999</c:v>
                </c:pt>
                <c:pt idx="214">
                  <c:v>346.59030899999999</c:v>
                </c:pt>
                <c:pt idx="215">
                  <c:v>351.47186299999998</c:v>
                </c:pt>
                <c:pt idx="216">
                  <c:v>351.47186299999998</c:v>
                </c:pt>
                <c:pt idx="217">
                  <c:v>351.47186299999998</c:v>
                </c:pt>
                <c:pt idx="218">
                  <c:v>351.47186299999998</c:v>
                </c:pt>
                <c:pt idx="219">
                  <c:v>346.59030899999999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84-4202-A0B0-CFC692566B86}"/>
            </c:ext>
          </c:extLst>
        </c:ser>
        <c:ser>
          <c:idx val="1"/>
          <c:order val="1"/>
          <c:tx>
            <c:strRef>
              <c:f>'Test 3'!$F$9</c:f>
              <c:strCache>
                <c:ptCount val="1"/>
                <c:pt idx="0">
                  <c:v>100 micro Molar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'Test 3'!$F$10:$F$229</c:f>
              <c:numCache>
                <c:formatCode>General</c:formatCode>
                <c:ptCount val="220"/>
                <c:pt idx="0">
                  <c:v>444.22138200000001</c:v>
                </c:pt>
                <c:pt idx="1">
                  <c:v>444.22138200000001</c:v>
                </c:pt>
                <c:pt idx="2">
                  <c:v>444.22138200000001</c:v>
                </c:pt>
                <c:pt idx="3">
                  <c:v>444.22138200000001</c:v>
                </c:pt>
                <c:pt idx="4">
                  <c:v>444.22138200000001</c:v>
                </c:pt>
                <c:pt idx="5">
                  <c:v>444.22138200000001</c:v>
                </c:pt>
                <c:pt idx="6">
                  <c:v>444.22138200000001</c:v>
                </c:pt>
                <c:pt idx="7">
                  <c:v>444.22138200000001</c:v>
                </c:pt>
                <c:pt idx="8">
                  <c:v>444.22138200000001</c:v>
                </c:pt>
                <c:pt idx="9">
                  <c:v>444.22138200000001</c:v>
                </c:pt>
                <c:pt idx="10">
                  <c:v>444.22138200000001</c:v>
                </c:pt>
                <c:pt idx="11">
                  <c:v>444.22138200000001</c:v>
                </c:pt>
                <c:pt idx="12">
                  <c:v>444.22138200000001</c:v>
                </c:pt>
                <c:pt idx="13">
                  <c:v>449.102936</c:v>
                </c:pt>
                <c:pt idx="14">
                  <c:v>449.102936</c:v>
                </c:pt>
                <c:pt idx="15">
                  <c:v>444.22138200000001</c:v>
                </c:pt>
                <c:pt idx="16">
                  <c:v>444.22138200000001</c:v>
                </c:pt>
                <c:pt idx="17">
                  <c:v>439.33982800000001</c:v>
                </c:pt>
                <c:pt idx="18">
                  <c:v>439.33982800000001</c:v>
                </c:pt>
                <c:pt idx="19">
                  <c:v>439.33982800000001</c:v>
                </c:pt>
                <c:pt idx="20">
                  <c:v>449.102936</c:v>
                </c:pt>
                <c:pt idx="21">
                  <c:v>444.22138200000001</c:v>
                </c:pt>
                <c:pt idx="22">
                  <c:v>449.102936</c:v>
                </c:pt>
                <c:pt idx="23">
                  <c:v>449.102936</c:v>
                </c:pt>
                <c:pt idx="24">
                  <c:v>453.984489</c:v>
                </c:pt>
                <c:pt idx="25">
                  <c:v>444.22138200000001</c:v>
                </c:pt>
                <c:pt idx="26">
                  <c:v>439.33982800000001</c:v>
                </c:pt>
                <c:pt idx="27">
                  <c:v>429.57672100000002</c:v>
                </c:pt>
                <c:pt idx="28">
                  <c:v>414.93205999999998</c:v>
                </c:pt>
                <c:pt idx="29">
                  <c:v>410.05050599999998</c:v>
                </c:pt>
                <c:pt idx="30">
                  <c:v>405.16895299999999</c:v>
                </c:pt>
                <c:pt idx="31">
                  <c:v>405.16895299999999</c:v>
                </c:pt>
                <c:pt idx="32">
                  <c:v>410.05050599999998</c:v>
                </c:pt>
                <c:pt idx="33">
                  <c:v>414.93205999999998</c:v>
                </c:pt>
                <c:pt idx="34">
                  <c:v>419.81361399999997</c:v>
                </c:pt>
                <c:pt idx="35">
                  <c:v>424.69516700000003</c:v>
                </c:pt>
                <c:pt idx="36">
                  <c:v>429.57672100000002</c:v>
                </c:pt>
                <c:pt idx="37">
                  <c:v>429.57672100000002</c:v>
                </c:pt>
                <c:pt idx="38">
                  <c:v>434.45827500000001</c:v>
                </c:pt>
                <c:pt idx="39">
                  <c:v>434.45827500000001</c:v>
                </c:pt>
                <c:pt idx="40">
                  <c:v>434.45827500000001</c:v>
                </c:pt>
                <c:pt idx="41">
                  <c:v>434.45827500000001</c:v>
                </c:pt>
                <c:pt idx="42">
                  <c:v>429.57672100000002</c:v>
                </c:pt>
                <c:pt idx="43">
                  <c:v>424.69516700000003</c:v>
                </c:pt>
                <c:pt idx="44">
                  <c:v>419.81361399999997</c:v>
                </c:pt>
                <c:pt idx="45">
                  <c:v>414.93205999999998</c:v>
                </c:pt>
                <c:pt idx="46">
                  <c:v>414.93205999999998</c:v>
                </c:pt>
                <c:pt idx="47">
                  <c:v>419.81361399999997</c:v>
                </c:pt>
                <c:pt idx="48">
                  <c:v>419.81361399999997</c:v>
                </c:pt>
                <c:pt idx="49">
                  <c:v>424.69516700000003</c:v>
                </c:pt>
                <c:pt idx="50">
                  <c:v>434.45827500000001</c:v>
                </c:pt>
                <c:pt idx="51">
                  <c:v>439.33982800000001</c:v>
                </c:pt>
                <c:pt idx="52">
                  <c:v>444.22138200000001</c:v>
                </c:pt>
                <c:pt idx="53">
                  <c:v>449.102936</c:v>
                </c:pt>
                <c:pt idx="54">
                  <c:v>449.102936</c:v>
                </c:pt>
                <c:pt idx="55">
                  <c:v>453.984489</c:v>
                </c:pt>
                <c:pt idx="56">
                  <c:v>458.86604299999999</c:v>
                </c:pt>
                <c:pt idx="57">
                  <c:v>458.86604299999999</c:v>
                </c:pt>
                <c:pt idx="58">
                  <c:v>458.86604299999999</c:v>
                </c:pt>
                <c:pt idx="59">
                  <c:v>458.86604299999999</c:v>
                </c:pt>
                <c:pt idx="60">
                  <c:v>458.86604299999999</c:v>
                </c:pt>
                <c:pt idx="61">
                  <c:v>458.86604299999999</c:v>
                </c:pt>
                <c:pt idx="62">
                  <c:v>449.102936</c:v>
                </c:pt>
                <c:pt idx="63">
                  <c:v>449.102936</c:v>
                </c:pt>
                <c:pt idx="64">
                  <c:v>444.22138200000001</c:v>
                </c:pt>
                <c:pt idx="65">
                  <c:v>444.22138200000001</c:v>
                </c:pt>
                <c:pt idx="66">
                  <c:v>444.22138200000001</c:v>
                </c:pt>
                <c:pt idx="67">
                  <c:v>439.33982800000001</c:v>
                </c:pt>
                <c:pt idx="68">
                  <c:v>434.45827500000001</c:v>
                </c:pt>
                <c:pt idx="69">
                  <c:v>439.33982800000001</c:v>
                </c:pt>
                <c:pt idx="70">
                  <c:v>444.22138200000001</c:v>
                </c:pt>
                <c:pt idx="71">
                  <c:v>444.22138200000001</c:v>
                </c:pt>
                <c:pt idx="72">
                  <c:v>449.102936</c:v>
                </c:pt>
                <c:pt idx="73">
                  <c:v>453.984489</c:v>
                </c:pt>
                <c:pt idx="74">
                  <c:v>453.984489</c:v>
                </c:pt>
                <c:pt idx="75">
                  <c:v>458.86604299999999</c:v>
                </c:pt>
                <c:pt idx="76">
                  <c:v>463.74759599999999</c:v>
                </c:pt>
                <c:pt idx="77">
                  <c:v>463.74759599999999</c:v>
                </c:pt>
                <c:pt idx="78">
                  <c:v>468.62914999999998</c:v>
                </c:pt>
                <c:pt idx="79">
                  <c:v>463.74759599999999</c:v>
                </c:pt>
                <c:pt idx="80">
                  <c:v>458.86604299999999</c:v>
                </c:pt>
                <c:pt idx="81">
                  <c:v>444.22138200000001</c:v>
                </c:pt>
                <c:pt idx="82">
                  <c:v>424.69516700000003</c:v>
                </c:pt>
                <c:pt idx="83">
                  <c:v>410.05050599999998</c:v>
                </c:pt>
                <c:pt idx="84">
                  <c:v>405.16895299999999</c:v>
                </c:pt>
                <c:pt idx="85">
                  <c:v>405.16895299999999</c:v>
                </c:pt>
                <c:pt idx="86">
                  <c:v>414.93205999999998</c:v>
                </c:pt>
                <c:pt idx="87">
                  <c:v>419.81361399999997</c:v>
                </c:pt>
                <c:pt idx="88">
                  <c:v>424.69516700000003</c:v>
                </c:pt>
                <c:pt idx="89">
                  <c:v>429.57672100000002</c:v>
                </c:pt>
                <c:pt idx="90">
                  <c:v>429.57672100000002</c:v>
                </c:pt>
                <c:pt idx="91">
                  <c:v>429.57672100000002</c:v>
                </c:pt>
                <c:pt idx="92">
                  <c:v>439.33982800000001</c:v>
                </c:pt>
                <c:pt idx="93">
                  <c:v>439.33982800000001</c:v>
                </c:pt>
                <c:pt idx="94">
                  <c:v>434.45827500000001</c:v>
                </c:pt>
                <c:pt idx="95">
                  <c:v>439.33982800000001</c:v>
                </c:pt>
                <c:pt idx="96">
                  <c:v>439.33982800000001</c:v>
                </c:pt>
                <c:pt idx="97">
                  <c:v>434.45827500000001</c:v>
                </c:pt>
                <c:pt idx="98">
                  <c:v>424.69516700000003</c:v>
                </c:pt>
                <c:pt idx="99">
                  <c:v>419.81361399999997</c:v>
                </c:pt>
                <c:pt idx="100">
                  <c:v>419.81361399999997</c:v>
                </c:pt>
                <c:pt idx="101">
                  <c:v>419.81361399999997</c:v>
                </c:pt>
                <c:pt idx="102">
                  <c:v>424.69516700000003</c:v>
                </c:pt>
                <c:pt idx="103">
                  <c:v>419.81361399999997</c:v>
                </c:pt>
                <c:pt idx="104">
                  <c:v>405.16895299999999</c:v>
                </c:pt>
                <c:pt idx="105">
                  <c:v>390.524292</c:v>
                </c:pt>
                <c:pt idx="106">
                  <c:v>385.64273800000001</c:v>
                </c:pt>
                <c:pt idx="107">
                  <c:v>395.405845</c:v>
                </c:pt>
                <c:pt idx="108">
                  <c:v>400.28739899999999</c:v>
                </c:pt>
                <c:pt idx="109">
                  <c:v>405.16895299999999</c:v>
                </c:pt>
                <c:pt idx="110">
                  <c:v>414.93205999999998</c:v>
                </c:pt>
                <c:pt idx="111">
                  <c:v>424.69516700000003</c:v>
                </c:pt>
                <c:pt idx="112">
                  <c:v>429.57672100000002</c:v>
                </c:pt>
                <c:pt idx="113">
                  <c:v>429.57672100000002</c:v>
                </c:pt>
                <c:pt idx="114">
                  <c:v>434.45827500000001</c:v>
                </c:pt>
                <c:pt idx="115">
                  <c:v>434.45827500000001</c:v>
                </c:pt>
                <c:pt idx="116">
                  <c:v>434.45827500000001</c:v>
                </c:pt>
                <c:pt idx="117">
                  <c:v>434.45827500000001</c:v>
                </c:pt>
                <c:pt idx="118">
                  <c:v>434.45827500000001</c:v>
                </c:pt>
                <c:pt idx="119">
                  <c:v>434.45827500000001</c:v>
                </c:pt>
                <c:pt idx="120">
                  <c:v>434.45827500000001</c:v>
                </c:pt>
                <c:pt idx="121">
                  <c:v>434.45827500000001</c:v>
                </c:pt>
                <c:pt idx="122">
                  <c:v>424.69516700000003</c:v>
                </c:pt>
                <c:pt idx="123">
                  <c:v>429.57672100000002</c:v>
                </c:pt>
                <c:pt idx="124">
                  <c:v>429.57672100000002</c:v>
                </c:pt>
                <c:pt idx="125">
                  <c:v>434.45827500000001</c:v>
                </c:pt>
                <c:pt idx="126">
                  <c:v>434.45827500000001</c:v>
                </c:pt>
                <c:pt idx="127">
                  <c:v>429.57672100000002</c:v>
                </c:pt>
                <c:pt idx="128">
                  <c:v>414.93205999999998</c:v>
                </c:pt>
                <c:pt idx="129">
                  <c:v>405.16895299999999</c:v>
                </c:pt>
                <c:pt idx="130">
                  <c:v>395.405845</c:v>
                </c:pt>
                <c:pt idx="131">
                  <c:v>375.87963100000002</c:v>
                </c:pt>
                <c:pt idx="132">
                  <c:v>346.59030899999999</c:v>
                </c:pt>
                <c:pt idx="133">
                  <c:v>327.06409400000001</c:v>
                </c:pt>
                <c:pt idx="134">
                  <c:v>312.41943300000003</c:v>
                </c:pt>
                <c:pt idx="135">
                  <c:v>302.65632599999998</c:v>
                </c:pt>
                <c:pt idx="136">
                  <c:v>292.89321899999999</c:v>
                </c:pt>
                <c:pt idx="137">
                  <c:v>288.01166499999999</c:v>
                </c:pt>
                <c:pt idx="138">
                  <c:v>283.130112</c:v>
                </c:pt>
                <c:pt idx="139">
                  <c:v>278.248558</c:v>
                </c:pt>
                <c:pt idx="140">
                  <c:v>278.248558</c:v>
                </c:pt>
                <c:pt idx="141">
                  <c:v>278.248558</c:v>
                </c:pt>
                <c:pt idx="142">
                  <c:v>278.248558</c:v>
                </c:pt>
                <c:pt idx="143">
                  <c:v>273.36700400000001</c:v>
                </c:pt>
                <c:pt idx="144">
                  <c:v>273.36700400000001</c:v>
                </c:pt>
                <c:pt idx="145">
                  <c:v>273.36700400000001</c:v>
                </c:pt>
                <c:pt idx="146">
                  <c:v>273.36700400000001</c:v>
                </c:pt>
                <c:pt idx="147">
                  <c:v>273.36700400000001</c:v>
                </c:pt>
                <c:pt idx="148">
                  <c:v>273.36700400000001</c:v>
                </c:pt>
                <c:pt idx="149">
                  <c:v>273.36700400000001</c:v>
                </c:pt>
                <c:pt idx="150">
                  <c:v>278.248558</c:v>
                </c:pt>
                <c:pt idx="151">
                  <c:v>278.248558</c:v>
                </c:pt>
                <c:pt idx="152">
                  <c:v>273.36700400000001</c:v>
                </c:pt>
                <c:pt idx="153">
                  <c:v>278.248558</c:v>
                </c:pt>
                <c:pt idx="154">
                  <c:v>278.248558</c:v>
                </c:pt>
                <c:pt idx="155">
                  <c:v>273.36700400000001</c:v>
                </c:pt>
                <c:pt idx="156">
                  <c:v>278.248558</c:v>
                </c:pt>
                <c:pt idx="157">
                  <c:v>283.130112</c:v>
                </c:pt>
                <c:pt idx="158">
                  <c:v>283.130112</c:v>
                </c:pt>
                <c:pt idx="159">
                  <c:v>288.01166499999999</c:v>
                </c:pt>
                <c:pt idx="160">
                  <c:v>288.01166499999999</c:v>
                </c:pt>
                <c:pt idx="161">
                  <c:v>288.01166499999999</c:v>
                </c:pt>
                <c:pt idx="162">
                  <c:v>297.77477199999998</c:v>
                </c:pt>
                <c:pt idx="163">
                  <c:v>297.77477199999998</c:v>
                </c:pt>
                <c:pt idx="164">
                  <c:v>297.77477199999998</c:v>
                </c:pt>
                <c:pt idx="165">
                  <c:v>302.65632599999998</c:v>
                </c:pt>
                <c:pt idx="166">
                  <c:v>307.53787999999997</c:v>
                </c:pt>
                <c:pt idx="167">
                  <c:v>312.41943300000003</c:v>
                </c:pt>
                <c:pt idx="168">
                  <c:v>317.30098700000002</c:v>
                </c:pt>
                <c:pt idx="169">
                  <c:v>327.06409400000001</c:v>
                </c:pt>
                <c:pt idx="170">
                  <c:v>336.827202</c:v>
                </c:pt>
                <c:pt idx="171">
                  <c:v>346.59030899999999</c:v>
                </c:pt>
                <c:pt idx="172">
                  <c:v>356.35341599999998</c:v>
                </c:pt>
                <c:pt idx="173">
                  <c:v>370.99807700000002</c:v>
                </c:pt>
                <c:pt idx="174">
                  <c:v>380.76118400000001</c:v>
                </c:pt>
                <c:pt idx="175">
                  <c:v>390.524292</c:v>
                </c:pt>
                <c:pt idx="176">
                  <c:v>405.16895299999999</c:v>
                </c:pt>
                <c:pt idx="177">
                  <c:v>419.81361399999997</c:v>
                </c:pt>
                <c:pt idx="178">
                  <c:v>424.69516700000003</c:v>
                </c:pt>
                <c:pt idx="179">
                  <c:v>434.45827500000001</c:v>
                </c:pt>
                <c:pt idx="180">
                  <c:v>444.22138200000001</c:v>
                </c:pt>
                <c:pt idx="181">
                  <c:v>449.102936</c:v>
                </c:pt>
                <c:pt idx="182">
                  <c:v>453.984489</c:v>
                </c:pt>
                <c:pt idx="183">
                  <c:v>458.86604299999999</c:v>
                </c:pt>
                <c:pt idx="184">
                  <c:v>458.86604299999999</c:v>
                </c:pt>
                <c:pt idx="185">
                  <c:v>453.984489</c:v>
                </c:pt>
                <c:pt idx="186">
                  <c:v>453.984489</c:v>
                </c:pt>
                <c:pt idx="187">
                  <c:v>453.984489</c:v>
                </c:pt>
                <c:pt idx="188">
                  <c:v>453.984489</c:v>
                </c:pt>
                <c:pt idx="189">
                  <c:v>453.984489</c:v>
                </c:pt>
                <c:pt idx="190">
                  <c:v>453.984489</c:v>
                </c:pt>
                <c:pt idx="191">
                  <c:v>449.102936</c:v>
                </c:pt>
                <c:pt idx="192">
                  <c:v>449.102936</c:v>
                </c:pt>
                <c:pt idx="193">
                  <c:v>444.22138200000001</c:v>
                </c:pt>
                <c:pt idx="194">
                  <c:v>439.33982800000001</c:v>
                </c:pt>
                <c:pt idx="195">
                  <c:v>434.45827500000001</c:v>
                </c:pt>
                <c:pt idx="196">
                  <c:v>429.57672100000002</c:v>
                </c:pt>
                <c:pt idx="197">
                  <c:v>429.57672100000002</c:v>
                </c:pt>
                <c:pt idx="198">
                  <c:v>434.45827500000001</c:v>
                </c:pt>
                <c:pt idx="199">
                  <c:v>434.45827500000001</c:v>
                </c:pt>
                <c:pt idx="200">
                  <c:v>439.33982800000001</c:v>
                </c:pt>
                <c:pt idx="201">
                  <c:v>444.22138200000001</c:v>
                </c:pt>
                <c:pt idx="202">
                  <c:v>449.102936</c:v>
                </c:pt>
                <c:pt idx="203">
                  <c:v>453.984489</c:v>
                </c:pt>
                <c:pt idx="204">
                  <c:v>458.86604299999999</c:v>
                </c:pt>
                <c:pt idx="205">
                  <c:v>453.984489</c:v>
                </c:pt>
                <c:pt idx="206">
                  <c:v>463.74759599999999</c:v>
                </c:pt>
                <c:pt idx="207">
                  <c:v>463.74759599999999</c:v>
                </c:pt>
                <c:pt idx="208">
                  <c:v>468.62914999999998</c:v>
                </c:pt>
                <c:pt idx="209">
                  <c:v>473.51070399999998</c:v>
                </c:pt>
                <c:pt idx="210">
                  <c:v>473.51070399999998</c:v>
                </c:pt>
                <c:pt idx="211">
                  <c:v>473.51070399999998</c:v>
                </c:pt>
                <c:pt idx="212">
                  <c:v>468.62914999999998</c:v>
                </c:pt>
                <c:pt idx="213">
                  <c:v>468.62914999999998</c:v>
                </c:pt>
                <c:pt idx="214">
                  <c:v>468.62914999999998</c:v>
                </c:pt>
                <c:pt idx="215">
                  <c:v>463.74759599999999</c:v>
                </c:pt>
                <c:pt idx="216">
                  <c:v>458.86604299999999</c:v>
                </c:pt>
                <c:pt idx="217">
                  <c:v>453.984489</c:v>
                </c:pt>
                <c:pt idx="218">
                  <c:v>453.984489</c:v>
                </c:pt>
                <c:pt idx="219">
                  <c:v>444.22138200000001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D84-4202-A0B0-CFC692566B86}"/>
            </c:ext>
          </c:extLst>
        </c:ser>
        <c:ser>
          <c:idx val="2"/>
          <c:order val="2"/>
          <c:tx>
            <c:strRef>
              <c:f>'Test 3'!$G$9</c:f>
              <c:strCache>
                <c:ptCount val="1"/>
                <c:pt idx="0">
                  <c:v>500 micro Molar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'Test 3'!$G$10:$G$229</c:f>
              <c:numCache>
                <c:formatCode>General</c:formatCode>
                <c:ptCount val="220"/>
                <c:pt idx="0">
                  <c:v>507.681579</c:v>
                </c:pt>
                <c:pt idx="1">
                  <c:v>507.681579</c:v>
                </c:pt>
                <c:pt idx="2">
                  <c:v>502.800026</c:v>
                </c:pt>
                <c:pt idx="3">
                  <c:v>497.91847200000001</c:v>
                </c:pt>
                <c:pt idx="4">
                  <c:v>493.03691800000001</c:v>
                </c:pt>
                <c:pt idx="5">
                  <c:v>478.39225699999997</c:v>
                </c:pt>
                <c:pt idx="6">
                  <c:v>458.86604299999999</c:v>
                </c:pt>
                <c:pt idx="7">
                  <c:v>449.102936</c:v>
                </c:pt>
                <c:pt idx="8">
                  <c:v>434.45827500000001</c:v>
                </c:pt>
                <c:pt idx="9">
                  <c:v>419.81361399999997</c:v>
                </c:pt>
                <c:pt idx="10">
                  <c:v>400.28739899999999</c:v>
                </c:pt>
                <c:pt idx="11">
                  <c:v>390.524292</c:v>
                </c:pt>
                <c:pt idx="12">
                  <c:v>385.64273800000001</c:v>
                </c:pt>
                <c:pt idx="13">
                  <c:v>375.87963100000002</c:v>
                </c:pt>
                <c:pt idx="14">
                  <c:v>370.99807700000002</c:v>
                </c:pt>
                <c:pt idx="15">
                  <c:v>370.99807700000002</c:v>
                </c:pt>
                <c:pt idx="16">
                  <c:v>366.11652400000003</c:v>
                </c:pt>
                <c:pt idx="17">
                  <c:v>366.11652400000003</c:v>
                </c:pt>
                <c:pt idx="18">
                  <c:v>370.99807700000002</c:v>
                </c:pt>
                <c:pt idx="19">
                  <c:v>375.87963100000002</c:v>
                </c:pt>
                <c:pt idx="20">
                  <c:v>385.64273800000001</c:v>
                </c:pt>
                <c:pt idx="21">
                  <c:v>400.28739899999999</c:v>
                </c:pt>
                <c:pt idx="22">
                  <c:v>414.93205999999998</c:v>
                </c:pt>
                <c:pt idx="23">
                  <c:v>434.45827500000001</c:v>
                </c:pt>
                <c:pt idx="24">
                  <c:v>453.984489</c:v>
                </c:pt>
                <c:pt idx="25">
                  <c:v>473.51070399999998</c:v>
                </c:pt>
                <c:pt idx="26">
                  <c:v>497.91847200000001</c:v>
                </c:pt>
                <c:pt idx="27">
                  <c:v>517.44468700000004</c:v>
                </c:pt>
                <c:pt idx="28">
                  <c:v>536.97090100000003</c:v>
                </c:pt>
                <c:pt idx="29">
                  <c:v>551.61556199999995</c:v>
                </c:pt>
                <c:pt idx="30">
                  <c:v>566.260223</c:v>
                </c:pt>
                <c:pt idx="31">
                  <c:v>580.90488400000004</c:v>
                </c:pt>
                <c:pt idx="32">
                  <c:v>590.66799100000003</c:v>
                </c:pt>
                <c:pt idx="33">
                  <c:v>600.43109900000002</c:v>
                </c:pt>
                <c:pt idx="34">
                  <c:v>600.43109900000002</c:v>
                </c:pt>
                <c:pt idx="35">
                  <c:v>605.31265199999996</c:v>
                </c:pt>
                <c:pt idx="36">
                  <c:v>605.31265199999996</c:v>
                </c:pt>
                <c:pt idx="37">
                  <c:v>600.43109900000002</c:v>
                </c:pt>
                <c:pt idx="38">
                  <c:v>590.66799100000003</c:v>
                </c:pt>
                <c:pt idx="39">
                  <c:v>590.66799100000003</c:v>
                </c:pt>
                <c:pt idx="40">
                  <c:v>580.90488400000004</c:v>
                </c:pt>
                <c:pt idx="41">
                  <c:v>576.02332999999999</c:v>
                </c:pt>
                <c:pt idx="42">
                  <c:v>571.14177700000005</c:v>
                </c:pt>
                <c:pt idx="43">
                  <c:v>556.49711600000001</c:v>
                </c:pt>
                <c:pt idx="44">
                  <c:v>541.85245499999996</c:v>
                </c:pt>
                <c:pt idx="45">
                  <c:v>527.20779400000004</c:v>
                </c:pt>
                <c:pt idx="46">
                  <c:v>507.681579</c:v>
                </c:pt>
                <c:pt idx="47">
                  <c:v>497.91847200000001</c:v>
                </c:pt>
                <c:pt idx="48">
                  <c:v>497.91847200000001</c:v>
                </c:pt>
                <c:pt idx="49">
                  <c:v>502.800026</c:v>
                </c:pt>
                <c:pt idx="50">
                  <c:v>507.681579</c:v>
                </c:pt>
                <c:pt idx="51">
                  <c:v>512.56313299999999</c:v>
                </c:pt>
                <c:pt idx="52">
                  <c:v>517.44468700000004</c:v>
                </c:pt>
                <c:pt idx="53">
                  <c:v>522.32623999999998</c:v>
                </c:pt>
                <c:pt idx="54">
                  <c:v>532.08934799999997</c:v>
                </c:pt>
                <c:pt idx="55">
                  <c:v>541.85245499999996</c:v>
                </c:pt>
                <c:pt idx="56">
                  <c:v>551.61556199999995</c:v>
                </c:pt>
                <c:pt idx="57">
                  <c:v>566.260223</c:v>
                </c:pt>
                <c:pt idx="58">
                  <c:v>571.14177700000005</c:v>
                </c:pt>
                <c:pt idx="59">
                  <c:v>580.90488400000004</c:v>
                </c:pt>
                <c:pt idx="60">
                  <c:v>590.66799100000003</c:v>
                </c:pt>
                <c:pt idx="61">
                  <c:v>595.54954499999997</c:v>
                </c:pt>
                <c:pt idx="62">
                  <c:v>600.43109900000002</c:v>
                </c:pt>
                <c:pt idx="63">
                  <c:v>605.31265199999996</c:v>
                </c:pt>
                <c:pt idx="64">
                  <c:v>605.31265199999996</c:v>
                </c:pt>
                <c:pt idx="65">
                  <c:v>605.31265199999996</c:v>
                </c:pt>
                <c:pt idx="66">
                  <c:v>605.31265199999996</c:v>
                </c:pt>
                <c:pt idx="67">
                  <c:v>600.43109900000002</c:v>
                </c:pt>
                <c:pt idx="68">
                  <c:v>595.54954499999997</c:v>
                </c:pt>
                <c:pt idx="69">
                  <c:v>580.90488400000004</c:v>
                </c:pt>
                <c:pt idx="70">
                  <c:v>556.49711600000001</c:v>
                </c:pt>
                <c:pt idx="71">
                  <c:v>546.73400800000002</c:v>
                </c:pt>
                <c:pt idx="72">
                  <c:v>541.85245499999996</c:v>
                </c:pt>
                <c:pt idx="73">
                  <c:v>541.85245499999996</c:v>
                </c:pt>
                <c:pt idx="74">
                  <c:v>546.73400800000002</c:v>
                </c:pt>
                <c:pt idx="75">
                  <c:v>556.49711600000001</c:v>
                </c:pt>
                <c:pt idx="76">
                  <c:v>561.37866899999995</c:v>
                </c:pt>
                <c:pt idx="77">
                  <c:v>561.37866899999995</c:v>
                </c:pt>
                <c:pt idx="78">
                  <c:v>571.14177700000005</c:v>
                </c:pt>
                <c:pt idx="79">
                  <c:v>571.14177700000005</c:v>
                </c:pt>
                <c:pt idx="80">
                  <c:v>576.02332999999999</c:v>
                </c:pt>
                <c:pt idx="81">
                  <c:v>580.90488400000004</c:v>
                </c:pt>
                <c:pt idx="82">
                  <c:v>585.78643799999998</c:v>
                </c:pt>
                <c:pt idx="83">
                  <c:v>585.78643799999998</c:v>
                </c:pt>
                <c:pt idx="84">
                  <c:v>585.78643799999998</c:v>
                </c:pt>
                <c:pt idx="85">
                  <c:v>590.66799100000003</c:v>
                </c:pt>
                <c:pt idx="86">
                  <c:v>590.66799100000003</c:v>
                </c:pt>
                <c:pt idx="87">
                  <c:v>590.66799100000003</c:v>
                </c:pt>
                <c:pt idx="88">
                  <c:v>585.78643799999998</c:v>
                </c:pt>
                <c:pt idx="89">
                  <c:v>580.90488400000004</c:v>
                </c:pt>
                <c:pt idx="90">
                  <c:v>585.78643799999998</c:v>
                </c:pt>
                <c:pt idx="91">
                  <c:v>580.90488400000004</c:v>
                </c:pt>
                <c:pt idx="92">
                  <c:v>580.90488400000004</c:v>
                </c:pt>
                <c:pt idx="93">
                  <c:v>576.02332999999999</c:v>
                </c:pt>
                <c:pt idx="94">
                  <c:v>571.14177700000005</c:v>
                </c:pt>
                <c:pt idx="95">
                  <c:v>576.02332999999999</c:v>
                </c:pt>
                <c:pt idx="96">
                  <c:v>571.14177700000005</c:v>
                </c:pt>
                <c:pt idx="97">
                  <c:v>571.14177700000005</c:v>
                </c:pt>
                <c:pt idx="98">
                  <c:v>576.02332999999999</c:v>
                </c:pt>
                <c:pt idx="99">
                  <c:v>576.02332999999999</c:v>
                </c:pt>
                <c:pt idx="100">
                  <c:v>580.90488400000004</c:v>
                </c:pt>
                <c:pt idx="101">
                  <c:v>585.78643799999998</c:v>
                </c:pt>
                <c:pt idx="102">
                  <c:v>590.66799100000003</c:v>
                </c:pt>
                <c:pt idx="103">
                  <c:v>595.54954499999997</c:v>
                </c:pt>
                <c:pt idx="104">
                  <c:v>595.54954499999997</c:v>
                </c:pt>
                <c:pt idx="105">
                  <c:v>595.54954499999997</c:v>
                </c:pt>
                <c:pt idx="106">
                  <c:v>595.54954499999997</c:v>
                </c:pt>
                <c:pt idx="107">
                  <c:v>595.54954499999997</c:v>
                </c:pt>
                <c:pt idx="108">
                  <c:v>590.66799100000003</c:v>
                </c:pt>
                <c:pt idx="109">
                  <c:v>595.54954499999997</c:v>
                </c:pt>
                <c:pt idx="110">
                  <c:v>595.54954499999997</c:v>
                </c:pt>
                <c:pt idx="111">
                  <c:v>585.78643799999998</c:v>
                </c:pt>
                <c:pt idx="112">
                  <c:v>585.78643799999998</c:v>
                </c:pt>
                <c:pt idx="113">
                  <c:v>590.66799100000003</c:v>
                </c:pt>
                <c:pt idx="114">
                  <c:v>590.66799100000003</c:v>
                </c:pt>
                <c:pt idx="115">
                  <c:v>590.66799100000003</c:v>
                </c:pt>
                <c:pt idx="116">
                  <c:v>590.66799100000003</c:v>
                </c:pt>
                <c:pt idx="117">
                  <c:v>585.78643799999998</c:v>
                </c:pt>
                <c:pt idx="118">
                  <c:v>585.78643799999998</c:v>
                </c:pt>
                <c:pt idx="119">
                  <c:v>590.66799100000003</c:v>
                </c:pt>
                <c:pt idx="120">
                  <c:v>585.78643799999998</c:v>
                </c:pt>
                <c:pt idx="121">
                  <c:v>585.78643799999998</c:v>
                </c:pt>
                <c:pt idx="122">
                  <c:v>590.66799100000003</c:v>
                </c:pt>
                <c:pt idx="123">
                  <c:v>585.78643799999998</c:v>
                </c:pt>
                <c:pt idx="124">
                  <c:v>585.78643799999998</c:v>
                </c:pt>
                <c:pt idx="125">
                  <c:v>585.78643799999998</c:v>
                </c:pt>
                <c:pt idx="126">
                  <c:v>585.78643799999998</c:v>
                </c:pt>
                <c:pt idx="127">
                  <c:v>580.90488400000004</c:v>
                </c:pt>
                <c:pt idx="128">
                  <c:v>580.90488400000004</c:v>
                </c:pt>
                <c:pt idx="129">
                  <c:v>580.90488400000004</c:v>
                </c:pt>
                <c:pt idx="130">
                  <c:v>580.90488400000004</c:v>
                </c:pt>
                <c:pt idx="131">
                  <c:v>585.78643799999998</c:v>
                </c:pt>
                <c:pt idx="132">
                  <c:v>590.66799100000003</c:v>
                </c:pt>
                <c:pt idx="133">
                  <c:v>590.66799100000003</c:v>
                </c:pt>
                <c:pt idx="134">
                  <c:v>590.66799100000003</c:v>
                </c:pt>
                <c:pt idx="135">
                  <c:v>595.54954499999997</c:v>
                </c:pt>
                <c:pt idx="136">
                  <c:v>590.66799100000003</c:v>
                </c:pt>
                <c:pt idx="137">
                  <c:v>590.66799100000003</c:v>
                </c:pt>
                <c:pt idx="138">
                  <c:v>595.54954499999997</c:v>
                </c:pt>
                <c:pt idx="139">
                  <c:v>600.43109900000002</c:v>
                </c:pt>
                <c:pt idx="140">
                  <c:v>605.31265199999996</c:v>
                </c:pt>
                <c:pt idx="141">
                  <c:v>615.07575999999995</c:v>
                </c:pt>
                <c:pt idx="142">
                  <c:v>615.07575999999995</c:v>
                </c:pt>
                <c:pt idx="143">
                  <c:v>615.07575999999995</c:v>
                </c:pt>
                <c:pt idx="144">
                  <c:v>615.07575999999995</c:v>
                </c:pt>
                <c:pt idx="145">
                  <c:v>610.19420600000001</c:v>
                </c:pt>
                <c:pt idx="146">
                  <c:v>610.19420600000001</c:v>
                </c:pt>
                <c:pt idx="147">
                  <c:v>605.31265199999996</c:v>
                </c:pt>
                <c:pt idx="148">
                  <c:v>600.43109900000002</c:v>
                </c:pt>
                <c:pt idx="149">
                  <c:v>600.43109900000002</c:v>
                </c:pt>
                <c:pt idx="150">
                  <c:v>600.43109900000002</c:v>
                </c:pt>
                <c:pt idx="151">
                  <c:v>605.31265199999996</c:v>
                </c:pt>
                <c:pt idx="152">
                  <c:v>605.31265199999996</c:v>
                </c:pt>
                <c:pt idx="153">
                  <c:v>600.43109900000002</c:v>
                </c:pt>
                <c:pt idx="154">
                  <c:v>605.31265199999996</c:v>
                </c:pt>
                <c:pt idx="155">
                  <c:v>605.31265199999996</c:v>
                </c:pt>
                <c:pt idx="156">
                  <c:v>610.19420600000001</c:v>
                </c:pt>
                <c:pt idx="157">
                  <c:v>605.31265199999996</c:v>
                </c:pt>
                <c:pt idx="158">
                  <c:v>600.43109900000002</c:v>
                </c:pt>
                <c:pt idx="159">
                  <c:v>595.54954499999997</c:v>
                </c:pt>
                <c:pt idx="160">
                  <c:v>585.78643799999998</c:v>
                </c:pt>
                <c:pt idx="161">
                  <c:v>580.90488400000004</c:v>
                </c:pt>
                <c:pt idx="162">
                  <c:v>576.02332999999999</c:v>
                </c:pt>
                <c:pt idx="163">
                  <c:v>585.78643799999998</c:v>
                </c:pt>
                <c:pt idx="164">
                  <c:v>585.78643799999998</c:v>
                </c:pt>
                <c:pt idx="165">
                  <c:v>585.78643799999998</c:v>
                </c:pt>
                <c:pt idx="166">
                  <c:v>585.78643799999998</c:v>
                </c:pt>
                <c:pt idx="167">
                  <c:v>580.90488400000004</c:v>
                </c:pt>
                <c:pt idx="168">
                  <c:v>576.02332999999999</c:v>
                </c:pt>
                <c:pt idx="169">
                  <c:v>571.14177700000005</c:v>
                </c:pt>
                <c:pt idx="170">
                  <c:v>566.260223</c:v>
                </c:pt>
                <c:pt idx="171">
                  <c:v>561.37866899999995</c:v>
                </c:pt>
                <c:pt idx="172">
                  <c:v>556.49711600000001</c:v>
                </c:pt>
                <c:pt idx="173">
                  <c:v>541.85245499999996</c:v>
                </c:pt>
                <c:pt idx="174">
                  <c:v>541.85245499999996</c:v>
                </c:pt>
                <c:pt idx="175">
                  <c:v>527.20779400000004</c:v>
                </c:pt>
                <c:pt idx="176">
                  <c:v>522.32623999999998</c:v>
                </c:pt>
                <c:pt idx="177">
                  <c:v>512.56313299999999</c:v>
                </c:pt>
                <c:pt idx="178">
                  <c:v>507.681579</c:v>
                </c:pt>
                <c:pt idx="179">
                  <c:v>502.800026</c:v>
                </c:pt>
                <c:pt idx="180">
                  <c:v>493.03691800000001</c:v>
                </c:pt>
                <c:pt idx="181">
                  <c:v>483.27381100000002</c:v>
                </c:pt>
                <c:pt idx="182">
                  <c:v>483.27381100000002</c:v>
                </c:pt>
                <c:pt idx="183">
                  <c:v>478.39225699999997</c:v>
                </c:pt>
                <c:pt idx="184">
                  <c:v>478.39225699999997</c:v>
                </c:pt>
                <c:pt idx="185">
                  <c:v>478.39225699999997</c:v>
                </c:pt>
                <c:pt idx="186">
                  <c:v>483.27381100000002</c:v>
                </c:pt>
                <c:pt idx="187">
                  <c:v>488.15536500000002</c:v>
                </c:pt>
                <c:pt idx="188">
                  <c:v>493.03691800000001</c:v>
                </c:pt>
                <c:pt idx="189">
                  <c:v>502.800026</c:v>
                </c:pt>
                <c:pt idx="190">
                  <c:v>517.44468700000004</c:v>
                </c:pt>
                <c:pt idx="191">
                  <c:v>522.32623999999998</c:v>
                </c:pt>
                <c:pt idx="192">
                  <c:v>532.08934799999997</c:v>
                </c:pt>
                <c:pt idx="193">
                  <c:v>541.85245499999996</c:v>
                </c:pt>
                <c:pt idx="194">
                  <c:v>551.61556199999995</c:v>
                </c:pt>
                <c:pt idx="195">
                  <c:v>556.49711600000001</c:v>
                </c:pt>
                <c:pt idx="196">
                  <c:v>556.49711600000001</c:v>
                </c:pt>
                <c:pt idx="197">
                  <c:v>561.37866899999995</c:v>
                </c:pt>
                <c:pt idx="198">
                  <c:v>561.37866899999995</c:v>
                </c:pt>
                <c:pt idx="199">
                  <c:v>561.37866899999995</c:v>
                </c:pt>
                <c:pt idx="200">
                  <c:v>556.49711600000001</c:v>
                </c:pt>
                <c:pt idx="201">
                  <c:v>551.61556199999995</c:v>
                </c:pt>
                <c:pt idx="202">
                  <c:v>546.73400800000002</c:v>
                </c:pt>
                <c:pt idx="203">
                  <c:v>546.73400800000002</c:v>
                </c:pt>
                <c:pt idx="204">
                  <c:v>546.73400800000002</c:v>
                </c:pt>
                <c:pt idx="205">
                  <c:v>541.85245499999996</c:v>
                </c:pt>
                <c:pt idx="206">
                  <c:v>536.97090100000003</c:v>
                </c:pt>
                <c:pt idx="207">
                  <c:v>527.20779400000004</c:v>
                </c:pt>
                <c:pt idx="208">
                  <c:v>517.44468700000004</c:v>
                </c:pt>
                <c:pt idx="209">
                  <c:v>507.681579</c:v>
                </c:pt>
                <c:pt idx="210">
                  <c:v>502.800026</c:v>
                </c:pt>
                <c:pt idx="211">
                  <c:v>488.15536500000002</c:v>
                </c:pt>
                <c:pt idx="212">
                  <c:v>468.62914999999998</c:v>
                </c:pt>
                <c:pt idx="213">
                  <c:v>453.984489</c:v>
                </c:pt>
                <c:pt idx="214">
                  <c:v>434.45827500000001</c:v>
                </c:pt>
                <c:pt idx="215">
                  <c:v>414.93205999999998</c:v>
                </c:pt>
                <c:pt idx="216">
                  <c:v>395.405845</c:v>
                </c:pt>
                <c:pt idx="217">
                  <c:v>375.87963100000002</c:v>
                </c:pt>
                <c:pt idx="218">
                  <c:v>361.23496999999998</c:v>
                </c:pt>
                <c:pt idx="219">
                  <c:v>351.47186299999998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D84-4202-A0B0-CFC692566B86}"/>
            </c:ext>
          </c:extLst>
        </c:ser>
        <c:ser>
          <c:idx val="3"/>
          <c:order val="3"/>
          <c:tx>
            <c:strRef>
              <c:f>'Test 3'!$H$9</c:f>
              <c:strCache>
                <c:ptCount val="1"/>
                <c:pt idx="0">
                  <c:v>1 mili Molar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'Test 3'!$H$10:$H$229</c:f>
              <c:numCache>
                <c:formatCode>General</c:formatCode>
                <c:ptCount val="220"/>
                <c:pt idx="0">
                  <c:v>1059.297141</c:v>
                </c:pt>
                <c:pt idx="1">
                  <c:v>1059.297141</c:v>
                </c:pt>
                <c:pt idx="2">
                  <c:v>1059.297141</c:v>
                </c:pt>
                <c:pt idx="3">
                  <c:v>1059.297141</c:v>
                </c:pt>
                <c:pt idx="4">
                  <c:v>1059.297141</c:v>
                </c:pt>
                <c:pt idx="5">
                  <c:v>1059.297141</c:v>
                </c:pt>
                <c:pt idx="6">
                  <c:v>1059.297141</c:v>
                </c:pt>
                <c:pt idx="7">
                  <c:v>1059.297141</c:v>
                </c:pt>
                <c:pt idx="8">
                  <c:v>1000.718498</c:v>
                </c:pt>
                <c:pt idx="9">
                  <c:v>981.19228299999997</c:v>
                </c:pt>
                <c:pt idx="10">
                  <c:v>971.42917599999998</c:v>
                </c:pt>
                <c:pt idx="11">
                  <c:v>961.666068</c:v>
                </c:pt>
                <c:pt idx="12">
                  <c:v>956.78451500000006</c:v>
                </c:pt>
                <c:pt idx="13">
                  <c:v>956.78451500000006</c:v>
                </c:pt>
                <c:pt idx="14">
                  <c:v>966.54762200000005</c:v>
                </c:pt>
                <c:pt idx="15">
                  <c:v>971.42917599999998</c:v>
                </c:pt>
                <c:pt idx="16">
                  <c:v>990.95538999999997</c:v>
                </c:pt>
                <c:pt idx="17">
                  <c:v>1000.718498</c:v>
                </c:pt>
                <c:pt idx="18">
                  <c:v>1000.718498</c:v>
                </c:pt>
                <c:pt idx="19">
                  <c:v>1005.600051</c:v>
                </c:pt>
                <c:pt idx="20">
                  <c:v>1005.600051</c:v>
                </c:pt>
                <c:pt idx="21">
                  <c:v>1005.600051</c:v>
                </c:pt>
                <c:pt idx="22">
                  <c:v>1010.4816049999999</c:v>
                </c:pt>
                <c:pt idx="23">
                  <c:v>1005.600051</c:v>
                </c:pt>
                <c:pt idx="24">
                  <c:v>1000.718498</c:v>
                </c:pt>
                <c:pt idx="25">
                  <c:v>1000.718498</c:v>
                </c:pt>
                <c:pt idx="26">
                  <c:v>1010.4816049999999</c:v>
                </c:pt>
                <c:pt idx="27">
                  <c:v>1015.363159</c:v>
                </c:pt>
                <c:pt idx="28">
                  <c:v>1030.0078189999999</c:v>
                </c:pt>
                <c:pt idx="29">
                  <c:v>1034.889373</c:v>
                </c:pt>
                <c:pt idx="30">
                  <c:v>1039.770927</c:v>
                </c:pt>
                <c:pt idx="31">
                  <c:v>1049.534034</c:v>
                </c:pt>
                <c:pt idx="32">
                  <c:v>1054.4155880000001</c:v>
                </c:pt>
                <c:pt idx="33">
                  <c:v>1059.297141</c:v>
                </c:pt>
                <c:pt idx="34">
                  <c:v>1064.1786950000001</c:v>
                </c:pt>
                <c:pt idx="35">
                  <c:v>1064.1786950000001</c:v>
                </c:pt>
                <c:pt idx="36">
                  <c:v>1064.1786950000001</c:v>
                </c:pt>
                <c:pt idx="37">
                  <c:v>1064.1786950000001</c:v>
                </c:pt>
                <c:pt idx="38">
                  <c:v>1064.1786950000001</c:v>
                </c:pt>
                <c:pt idx="39">
                  <c:v>1064.1786950000001</c:v>
                </c:pt>
                <c:pt idx="40">
                  <c:v>1064.1786950000001</c:v>
                </c:pt>
                <c:pt idx="41">
                  <c:v>1059.297141</c:v>
                </c:pt>
                <c:pt idx="42">
                  <c:v>1059.297141</c:v>
                </c:pt>
                <c:pt idx="43">
                  <c:v>1059.297141</c:v>
                </c:pt>
                <c:pt idx="44">
                  <c:v>1059.297141</c:v>
                </c:pt>
                <c:pt idx="45">
                  <c:v>1064.1786950000001</c:v>
                </c:pt>
                <c:pt idx="46">
                  <c:v>1069.0602490000001</c:v>
                </c:pt>
                <c:pt idx="47">
                  <c:v>1069.0602490000001</c:v>
                </c:pt>
                <c:pt idx="48">
                  <c:v>1078.8233560000001</c:v>
                </c:pt>
                <c:pt idx="49">
                  <c:v>1078.8233560000001</c:v>
                </c:pt>
                <c:pt idx="50">
                  <c:v>1083.7049099999999</c:v>
                </c:pt>
                <c:pt idx="51">
                  <c:v>1088.5864630000001</c:v>
                </c:pt>
                <c:pt idx="52">
                  <c:v>1098.349571</c:v>
                </c:pt>
                <c:pt idx="53">
                  <c:v>1098.349571</c:v>
                </c:pt>
                <c:pt idx="54">
                  <c:v>1103.2311239999999</c:v>
                </c:pt>
                <c:pt idx="55">
                  <c:v>1112.9942309999999</c:v>
                </c:pt>
                <c:pt idx="56">
                  <c:v>1108.112678</c:v>
                </c:pt>
                <c:pt idx="57">
                  <c:v>1108.112678</c:v>
                </c:pt>
                <c:pt idx="58">
                  <c:v>1103.2311239999999</c:v>
                </c:pt>
                <c:pt idx="59">
                  <c:v>1098.349571</c:v>
                </c:pt>
                <c:pt idx="60">
                  <c:v>1093.4680169999999</c:v>
                </c:pt>
                <c:pt idx="61">
                  <c:v>1088.5864630000001</c:v>
                </c:pt>
                <c:pt idx="62">
                  <c:v>1078.8233560000001</c:v>
                </c:pt>
                <c:pt idx="63">
                  <c:v>1069.0602490000001</c:v>
                </c:pt>
                <c:pt idx="64">
                  <c:v>1064.1786950000001</c:v>
                </c:pt>
                <c:pt idx="65">
                  <c:v>1069.0602490000001</c:v>
                </c:pt>
                <c:pt idx="66">
                  <c:v>1073.9418020000001</c:v>
                </c:pt>
                <c:pt idx="67">
                  <c:v>1088.5864630000001</c:v>
                </c:pt>
                <c:pt idx="68">
                  <c:v>1088.5864630000001</c:v>
                </c:pt>
                <c:pt idx="69">
                  <c:v>1078.8233560000001</c:v>
                </c:pt>
                <c:pt idx="70">
                  <c:v>1054.4155880000001</c:v>
                </c:pt>
                <c:pt idx="71">
                  <c:v>1034.889373</c:v>
                </c:pt>
                <c:pt idx="72">
                  <c:v>1020.244712</c:v>
                </c:pt>
                <c:pt idx="73">
                  <c:v>1010.4816049999999</c:v>
                </c:pt>
                <c:pt idx="74">
                  <c:v>1015.363159</c:v>
                </c:pt>
                <c:pt idx="75">
                  <c:v>1020.244712</c:v>
                </c:pt>
                <c:pt idx="76">
                  <c:v>1025.126266</c:v>
                </c:pt>
                <c:pt idx="77">
                  <c:v>1020.244712</c:v>
                </c:pt>
                <c:pt idx="78">
                  <c:v>1015.363159</c:v>
                </c:pt>
                <c:pt idx="79">
                  <c:v>1015.363159</c:v>
                </c:pt>
                <c:pt idx="80">
                  <c:v>1015.363159</c:v>
                </c:pt>
                <c:pt idx="81">
                  <c:v>1015.363159</c:v>
                </c:pt>
                <c:pt idx="82">
                  <c:v>1015.363159</c:v>
                </c:pt>
                <c:pt idx="83">
                  <c:v>1020.244712</c:v>
                </c:pt>
                <c:pt idx="84">
                  <c:v>1015.363159</c:v>
                </c:pt>
                <c:pt idx="85">
                  <c:v>1005.600051</c:v>
                </c:pt>
                <c:pt idx="86">
                  <c:v>995.83694400000002</c:v>
                </c:pt>
                <c:pt idx="87">
                  <c:v>990.95538999999997</c:v>
                </c:pt>
                <c:pt idx="88">
                  <c:v>981.19228299999997</c:v>
                </c:pt>
                <c:pt idx="89">
                  <c:v>971.42917599999998</c:v>
                </c:pt>
                <c:pt idx="90">
                  <c:v>961.666068</c:v>
                </c:pt>
                <c:pt idx="91">
                  <c:v>951.902961</c:v>
                </c:pt>
                <c:pt idx="92">
                  <c:v>947.02140699999995</c:v>
                </c:pt>
                <c:pt idx="93">
                  <c:v>942.13985400000001</c:v>
                </c:pt>
                <c:pt idx="94">
                  <c:v>937.25829999999996</c:v>
                </c:pt>
                <c:pt idx="95">
                  <c:v>932.37674700000002</c:v>
                </c:pt>
                <c:pt idx="96">
                  <c:v>932.37674700000002</c:v>
                </c:pt>
                <c:pt idx="97">
                  <c:v>942.13985400000001</c:v>
                </c:pt>
                <c:pt idx="98">
                  <c:v>947.02140699999995</c:v>
                </c:pt>
                <c:pt idx="99">
                  <c:v>951.902961</c:v>
                </c:pt>
                <c:pt idx="100">
                  <c:v>966.54762200000005</c:v>
                </c:pt>
                <c:pt idx="101">
                  <c:v>976.31072900000004</c:v>
                </c:pt>
                <c:pt idx="102">
                  <c:v>986.07383700000003</c:v>
                </c:pt>
                <c:pt idx="103">
                  <c:v>990.95538999999997</c:v>
                </c:pt>
                <c:pt idx="104">
                  <c:v>1000.718498</c:v>
                </c:pt>
                <c:pt idx="105">
                  <c:v>1000.718498</c:v>
                </c:pt>
                <c:pt idx="106">
                  <c:v>1005.600051</c:v>
                </c:pt>
                <c:pt idx="107">
                  <c:v>1010.4816049999999</c:v>
                </c:pt>
                <c:pt idx="108">
                  <c:v>1020.244712</c:v>
                </c:pt>
                <c:pt idx="109">
                  <c:v>1030.0078189999999</c:v>
                </c:pt>
                <c:pt idx="110">
                  <c:v>1039.770927</c:v>
                </c:pt>
                <c:pt idx="111">
                  <c:v>1044.65248</c:v>
                </c:pt>
                <c:pt idx="112">
                  <c:v>1044.65248</c:v>
                </c:pt>
                <c:pt idx="113">
                  <c:v>1049.534034</c:v>
                </c:pt>
                <c:pt idx="114">
                  <c:v>1049.534034</c:v>
                </c:pt>
                <c:pt idx="115">
                  <c:v>1054.4155880000001</c:v>
                </c:pt>
                <c:pt idx="116">
                  <c:v>1054.4155880000001</c:v>
                </c:pt>
                <c:pt idx="117">
                  <c:v>1054.4155880000001</c:v>
                </c:pt>
                <c:pt idx="118">
                  <c:v>1054.4155880000001</c:v>
                </c:pt>
                <c:pt idx="119">
                  <c:v>1059.297141</c:v>
                </c:pt>
                <c:pt idx="120">
                  <c:v>1059.297141</c:v>
                </c:pt>
                <c:pt idx="121">
                  <c:v>1064.1786950000001</c:v>
                </c:pt>
                <c:pt idx="122">
                  <c:v>1064.1786950000001</c:v>
                </c:pt>
                <c:pt idx="123">
                  <c:v>1064.1786950000001</c:v>
                </c:pt>
                <c:pt idx="124">
                  <c:v>1069.0602490000001</c:v>
                </c:pt>
                <c:pt idx="125">
                  <c:v>1069.0602490000001</c:v>
                </c:pt>
                <c:pt idx="126">
                  <c:v>1069.0602490000001</c:v>
                </c:pt>
                <c:pt idx="127">
                  <c:v>1069.0602490000001</c:v>
                </c:pt>
                <c:pt idx="128">
                  <c:v>1069.0602490000001</c:v>
                </c:pt>
                <c:pt idx="129">
                  <c:v>1064.1786950000001</c:v>
                </c:pt>
                <c:pt idx="130">
                  <c:v>1064.1786950000001</c:v>
                </c:pt>
                <c:pt idx="131">
                  <c:v>1059.297141</c:v>
                </c:pt>
                <c:pt idx="132">
                  <c:v>1054.4155880000001</c:v>
                </c:pt>
                <c:pt idx="133">
                  <c:v>1049.534034</c:v>
                </c:pt>
                <c:pt idx="134">
                  <c:v>1044.65248</c:v>
                </c:pt>
                <c:pt idx="135">
                  <c:v>1044.65248</c:v>
                </c:pt>
                <c:pt idx="136">
                  <c:v>1049.534034</c:v>
                </c:pt>
                <c:pt idx="137">
                  <c:v>1049.534034</c:v>
                </c:pt>
                <c:pt idx="138">
                  <c:v>1054.4155880000001</c:v>
                </c:pt>
                <c:pt idx="139">
                  <c:v>1059.297141</c:v>
                </c:pt>
                <c:pt idx="140">
                  <c:v>1064.1786950000001</c:v>
                </c:pt>
                <c:pt idx="141">
                  <c:v>1064.1786950000001</c:v>
                </c:pt>
                <c:pt idx="142">
                  <c:v>1064.1786950000001</c:v>
                </c:pt>
                <c:pt idx="143">
                  <c:v>1064.1786950000001</c:v>
                </c:pt>
                <c:pt idx="144">
                  <c:v>1059.297141</c:v>
                </c:pt>
                <c:pt idx="145">
                  <c:v>1059.297141</c:v>
                </c:pt>
                <c:pt idx="146">
                  <c:v>1059.297141</c:v>
                </c:pt>
                <c:pt idx="147">
                  <c:v>1059.297141</c:v>
                </c:pt>
                <c:pt idx="148">
                  <c:v>1059.297141</c:v>
                </c:pt>
                <c:pt idx="149">
                  <c:v>1054.4155880000001</c:v>
                </c:pt>
                <c:pt idx="150">
                  <c:v>1054.4155880000001</c:v>
                </c:pt>
                <c:pt idx="151">
                  <c:v>1049.534034</c:v>
                </c:pt>
                <c:pt idx="152">
                  <c:v>1044.65248</c:v>
                </c:pt>
                <c:pt idx="153">
                  <c:v>1049.534034</c:v>
                </c:pt>
                <c:pt idx="154">
                  <c:v>1049.534034</c:v>
                </c:pt>
                <c:pt idx="155">
                  <c:v>1049.534034</c:v>
                </c:pt>
                <c:pt idx="156">
                  <c:v>1049.534034</c:v>
                </c:pt>
                <c:pt idx="157">
                  <c:v>1044.65248</c:v>
                </c:pt>
                <c:pt idx="158">
                  <c:v>1049.534034</c:v>
                </c:pt>
                <c:pt idx="159">
                  <c:v>1049.534034</c:v>
                </c:pt>
                <c:pt idx="160">
                  <c:v>1049.534034</c:v>
                </c:pt>
                <c:pt idx="161">
                  <c:v>1049.534034</c:v>
                </c:pt>
                <c:pt idx="162">
                  <c:v>1049.534034</c:v>
                </c:pt>
                <c:pt idx="163">
                  <c:v>1039.770927</c:v>
                </c:pt>
                <c:pt idx="164">
                  <c:v>1039.770927</c:v>
                </c:pt>
                <c:pt idx="165">
                  <c:v>1034.889373</c:v>
                </c:pt>
                <c:pt idx="166">
                  <c:v>1025.126266</c:v>
                </c:pt>
                <c:pt idx="167">
                  <c:v>1025.126266</c:v>
                </c:pt>
                <c:pt idx="168">
                  <c:v>1025.126266</c:v>
                </c:pt>
                <c:pt idx="169">
                  <c:v>1030.0078189999999</c:v>
                </c:pt>
                <c:pt idx="170">
                  <c:v>1039.770927</c:v>
                </c:pt>
                <c:pt idx="171">
                  <c:v>1039.770927</c:v>
                </c:pt>
                <c:pt idx="172">
                  <c:v>1044.65248</c:v>
                </c:pt>
                <c:pt idx="173">
                  <c:v>1049.534034</c:v>
                </c:pt>
                <c:pt idx="174">
                  <c:v>1054.4155880000001</c:v>
                </c:pt>
                <c:pt idx="175">
                  <c:v>1054.4155880000001</c:v>
                </c:pt>
                <c:pt idx="176">
                  <c:v>1054.4155880000001</c:v>
                </c:pt>
                <c:pt idx="177">
                  <c:v>1044.65248</c:v>
                </c:pt>
                <c:pt idx="178">
                  <c:v>1039.770927</c:v>
                </c:pt>
                <c:pt idx="179">
                  <c:v>1039.770927</c:v>
                </c:pt>
                <c:pt idx="180">
                  <c:v>1039.770927</c:v>
                </c:pt>
                <c:pt idx="181">
                  <c:v>1044.65248</c:v>
                </c:pt>
                <c:pt idx="182">
                  <c:v>1044.65248</c:v>
                </c:pt>
                <c:pt idx="183">
                  <c:v>1044.65248</c:v>
                </c:pt>
                <c:pt idx="184">
                  <c:v>1039.770927</c:v>
                </c:pt>
                <c:pt idx="185">
                  <c:v>1020.244712</c:v>
                </c:pt>
                <c:pt idx="186">
                  <c:v>990.95538999999997</c:v>
                </c:pt>
                <c:pt idx="187">
                  <c:v>961.666068</c:v>
                </c:pt>
                <c:pt idx="188">
                  <c:v>937.25829999999996</c:v>
                </c:pt>
                <c:pt idx="189">
                  <c:v>922.61363900000003</c:v>
                </c:pt>
                <c:pt idx="190">
                  <c:v>903.08742500000005</c:v>
                </c:pt>
                <c:pt idx="191">
                  <c:v>893.32431699999995</c:v>
                </c:pt>
                <c:pt idx="192">
                  <c:v>878.67965600000002</c:v>
                </c:pt>
                <c:pt idx="193">
                  <c:v>878.67965600000002</c:v>
                </c:pt>
                <c:pt idx="194">
                  <c:v>888.44276400000001</c:v>
                </c:pt>
                <c:pt idx="195">
                  <c:v>898.205871</c:v>
                </c:pt>
                <c:pt idx="196">
                  <c:v>912.85053200000004</c:v>
                </c:pt>
                <c:pt idx="197">
                  <c:v>922.61363900000003</c:v>
                </c:pt>
                <c:pt idx="198">
                  <c:v>932.37674700000002</c:v>
                </c:pt>
                <c:pt idx="199">
                  <c:v>937.25829999999996</c:v>
                </c:pt>
                <c:pt idx="200">
                  <c:v>942.13985400000001</c:v>
                </c:pt>
                <c:pt idx="201">
                  <c:v>951.902961</c:v>
                </c:pt>
                <c:pt idx="202">
                  <c:v>956.78451500000006</c:v>
                </c:pt>
                <c:pt idx="203">
                  <c:v>961.666068</c:v>
                </c:pt>
                <c:pt idx="204">
                  <c:v>971.42917599999998</c:v>
                </c:pt>
                <c:pt idx="205">
                  <c:v>986.07383700000003</c:v>
                </c:pt>
                <c:pt idx="206">
                  <c:v>1000.718498</c:v>
                </c:pt>
                <c:pt idx="207">
                  <c:v>1005.600051</c:v>
                </c:pt>
                <c:pt idx="208">
                  <c:v>1005.600051</c:v>
                </c:pt>
                <c:pt idx="209">
                  <c:v>1005.600051</c:v>
                </c:pt>
                <c:pt idx="210">
                  <c:v>1010.4816049999999</c:v>
                </c:pt>
                <c:pt idx="211">
                  <c:v>1010.4816049999999</c:v>
                </c:pt>
                <c:pt idx="212">
                  <c:v>1010.4816049999999</c:v>
                </c:pt>
                <c:pt idx="213">
                  <c:v>1010.4816049999999</c:v>
                </c:pt>
                <c:pt idx="214">
                  <c:v>1030.0078189999999</c:v>
                </c:pt>
                <c:pt idx="215">
                  <c:v>1039.770927</c:v>
                </c:pt>
                <c:pt idx="216">
                  <c:v>1044.65248</c:v>
                </c:pt>
                <c:pt idx="217">
                  <c:v>1044.65248</c:v>
                </c:pt>
                <c:pt idx="218">
                  <c:v>1049.534034</c:v>
                </c:pt>
                <c:pt idx="219">
                  <c:v>1044.65248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D84-4202-A0B0-CFC692566B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14676863"/>
        <c:axId val="1614669375"/>
      </c:lineChart>
      <c:catAx>
        <c:axId val="161467686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Samples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4669375"/>
        <c:crosses val="autoZero"/>
        <c:auto val="1"/>
        <c:lblAlgn val="ctr"/>
        <c:lblOffset val="100"/>
        <c:noMultiLvlLbl val="0"/>
      </c:catAx>
      <c:valAx>
        <c:axId val="1614669375"/>
        <c:scaling>
          <c:orientation val="minMax"/>
          <c:max val="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miliVolts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4676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703c99bb-d97e-4bf5-9cfd-864f573bc9a7}"/>
      </c:ext>
    </c:extLst>
  </c:chart>
  <c:spPr>
    <a:noFill/>
    <a:ln>
      <a:noFill/>
    </a:ln>
    <a:effectLst/>
  </c:spPr>
  <c:txPr>
    <a:bodyPr/>
    <a:lstStyle/>
    <a:p>
      <a:pPr>
        <a:defRPr lang="en-US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50 mM_B4</a:t>
            </a:r>
            <a:r>
              <a:rPr lang="en-US" baseline="0" dirty="0"/>
              <a:t>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Sheet1!$V$45</c:f>
              <c:strCache>
                <c:ptCount val="1"/>
                <c:pt idx="0">
                  <c:v>CH1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Sheet1!$V$46:$V$170</c:f>
              <c:numCache>
                <c:formatCode>General</c:formatCode>
                <c:ptCount val="125"/>
                <c:pt idx="0">
                  <c:v>1603</c:v>
                </c:pt>
                <c:pt idx="1">
                  <c:v>1601</c:v>
                </c:pt>
                <c:pt idx="2">
                  <c:v>1601</c:v>
                </c:pt>
                <c:pt idx="3">
                  <c:v>1600</c:v>
                </c:pt>
                <c:pt idx="4">
                  <c:v>1601</c:v>
                </c:pt>
                <c:pt idx="5">
                  <c:v>1597</c:v>
                </c:pt>
                <c:pt idx="6">
                  <c:v>1595</c:v>
                </c:pt>
                <c:pt idx="7">
                  <c:v>1598</c:v>
                </c:pt>
                <c:pt idx="8">
                  <c:v>1592</c:v>
                </c:pt>
                <c:pt idx="9">
                  <c:v>1594</c:v>
                </c:pt>
                <c:pt idx="10">
                  <c:v>1593</c:v>
                </c:pt>
                <c:pt idx="11">
                  <c:v>1592</c:v>
                </c:pt>
                <c:pt idx="12">
                  <c:v>1591</c:v>
                </c:pt>
                <c:pt idx="13">
                  <c:v>1591</c:v>
                </c:pt>
                <c:pt idx="14">
                  <c:v>1592</c:v>
                </c:pt>
                <c:pt idx="15">
                  <c:v>1587</c:v>
                </c:pt>
                <c:pt idx="16">
                  <c:v>1591</c:v>
                </c:pt>
                <c:pt idx="17">
                  <c:v>1589</c:v>
                </c:pt>
                <c:pt idx="18">
                  <c:v>1590</c:v>
                </c:pt>
                <c:pt idx="19">
                  <c:v>1589</c:v>
                </c:pt>
                <c:pt idx="20">
                  <c:v>1589</c:v>
                </c:pt>
                <c:pt idx="21">
                  <c:v>1588</c:v>
                </c:pt>
                <c:pt idx="22">
                  <c:v>1587</c:v>
                </c:pt>
                <c:pt idx="23">
                  <c:v>1585</c:v>
                </c:pt>
                <c:pt idx="24">
                  <c:v>1584</c:v>
                </c:pt>
                <c:pt idx="25">
                  <c:v>1584</c:v>
                </c:pt>
                <c:pt idx="26">
                  <c:v>1583</c:v>
                </c:pt>
                <c:pt idx="27">
                  <c:v>1581</c:v>
                </c:pt>
                <c:pt idx="28">
                  <c:v>1580</c:v>
                </c:pt>
                <c:pt idx="29">
                  <c:v>1579</c:v>
                </c:pt>
                <c:pt idx="30">
                  <c:v>1577</c:v>
                </c:pt>
                <c:pt idx="31">
                  <c:v>1577</c:v>
                </c:pt>
                <c:pt idx="32">
                  <c:v>1577</c:v>
                </c:pt>
                <c:pt idx="33">
                  <c:v>1575</c:v>
                </c:pt>
                <c:pt idx="34">
                  <c:v>1572</c:v>
                </c:pt>
                <c:pt idx="35">
                  <c:v>1573</c:v>
                </c:pt>
                <c:pt idx="36">
                  <c:v>1574</c:v>
                </c:pt>
                <c:pt idx="37">
                  <c:v>1572</c:v>
                </c:pt>
                <c:pt idx="38">
                  <c:v>1572</c:v>
                </c:pt>
                <c:pt idx="39">
                  <c:v>1571</c:v>
                </c:pt>
                <c:pt idx="40">
                  <c:v>1571</c:v>
                </c:pt>
                <c:pt idx="41">
                  <c:v>1569</c:v>
                </c:pt>
                <c:pt idx="42">
                  <c:v>1569</c:v>
                </c:pt>
                <c:pt idx="43">
                  <c:v>1567</c:v>
                </c:pt>
                <c:pt idx="44">
                  <c:v>1565</c:v>
                </c:pt>
                <c:pt idx="45">
                  <c:v>1563</c:v>
                </c:pt>
                <c:pt idx="46">
                  <c:v>1563</c:v>
                </c:pt>
                <c:pt idx="47">
                  <c:v>1563</c:v>
                </c:pt>
                <c:pt idx="48">
                  <c:v>1561</c:v>
                </c:pt>
                <c:pt idx="49">
                  <c:v>1560</c:v>
                </c:pt>
                <c:pt idx="50">
                  <c:v>1558</c:v>
                </c:pt>
                <c:pt idx="51">
                  <c:v>1557</c:v>
                </c:pt>
                <c:pt idx="52">
                  <c:v>1557</c:v>
                </c:pt>
                <c:pt idx="53">
                  <c:v>1556</c:v>
                </c:pt>
                <c:pt idx="54">
                  <c:v>1556</c:v>
                </c:pt>
                <c:pt idx="55">
                  <c:v>1556</c:v>
                </c:pt>
                <c:pt idx="56">
                  <c:v>1555</c:v>
                </c:pt>
                <c:pt idx="57">
                  <c:v>1553</c:v>
                </c:pt>
                <c:pt idx="58">
                  <c:v>1553</c:v>
                </c:pt>
                <c:pt idx="59">
                  <c:v>1553</c:v>
                </c:pt>
                <c:pt idx="60">
                  <c:v>1553</c:v>
                </c:pt>
                <c:pt idx="61">
                  <c:v>1552</c:v>
                </c:pt>
                <c:pt idx="62">
                  <c:v>1552</c:v>
                </c:pt>
                <c:pt idx="63">
                  <c:v>1552</c:v>
                </c:pt>
                <c:pt idx="64">
                  <c:v>1551</c:v>
                </c:pt>
                <c:pt idx="65">
                  <c:v>1552</c:v>
                </c:pt>
                <c:pt idx="66">
                  <c:v>1550</c:v>
                </c:pt>
                <c:pt idx="67">
                  <c:v>1550</c:v>
                </c:pt>
                <c:pt idx="68">
                  <c:v>1550</c:v>
                </c:pt>
                <c:pt idx="69">
                  <c:v>1550</c:v>
                </c:pt>
                <c:pt idx="70">
                  <c:v>1553</c:v>
                </c:pt>
                <c:pt idx="71">
                  <c:v>1549</c:v>
                </c:pt>
                <c:pt idx="72">
                  <c:v>1546</c:v>
                </c:pt>
                <c:pt idx="73">
                  <c:v>1545</c:v>
                </c:pt>
                <c:pt idx="74">
                  <c:v>1545</c:v>
                </c:pt>
                <c:pt idx="75">
                  <c:v>1544</c:v>
                </c:pt>
                <c:pt idx="76">
                  <c:v>1542</c:v>
                </c:pt>
                <c:pt idx="77">
                  <c:v>1541</c:v>
                </c:pt>
                <c:pt idx="78">
                  <c:v>1540</c:v>
                </c:pt>
                <c:pt idx="79">
                  <c:v>1538</c:v>
                </c:pt>
                <c:pt idx="80">
                  <c:v>1539</c:v>
                </c:pt>
                <c:pt idx="81">
                  <c:v>1537</c:v>
                </c:pt>
                <c:pt idx="82">
                  <c:v>1535</c:v>
                </c:pt>
                <c:pt idx="83">
                  <c:v>1536</c:v>
                </c:pt>
                <c:pt idx="84">
                  <c:v>1535</c:v>
                </c:pt>
                <c:pt idx="85">
                  <c:v>1535</c:v>
                </c:pt>
                <c:pt idx="86">
                  <c:v>1534</c:v>
                </c:pt>
                <c:pt idx="87">
                  <c:v>1534</c:v>
                </c:pt>
                <c:pt idx="88">
                  <c:v>1534</c:v>
                </c:pt>
                <c:pt idx="89">
                  <c:v>1533</c:v>
                </c:pt>
                <c:pt idx="90">
                  <c:v>1532</c:v>
                </c:pt>
                <c:pt idx="91">
                  <c:v>1530</c:v>
                </c:pt>
                <c:pt idx="92">
                  <c:v>1529</c:v>
                </c:pt>
                <c:pt idx="93">
                  <c:v>1529</c:v>
                </c:pt>
                <c:pt idx="94">
                  <c:v>1530</c:v>
                </c:pt>
                <c:pt idx="95">
                  <c:v>1526</c:v>
                </c:pt>
                <c:pt idx="96">
                  <c:v>1525</c:v>
                </c:pt>
                <c:pt idx="97">
                  <c:v>1524</c:v>
                </c:pt>
                <c:pt idx="98">
                  <c:v>1523</c:v>
                </c:pt>
                <c:pt idx="99">
                  <c:v>1522</c:v>
                </c:pt>
                <c:pt idx="100">
                  <c:v>1522</c:v>
                </c:pt>
                <c:pt idx="101">
                  <c:v>1521</c:v>
                </c:pt>
                <c:pt idx="102">
                  <c:v>1520</c:v>
                </c:pt>
                <c:pt idx="103">
                  <c:v>1520</c:v>
                </c:pt>
                <c:pt idx="104">
                  <c:v>1520</c:v>
                </c:pt>
                <c:pt idx="105">
                  <c:v>1519</c:v>
                </c:pt>
                <c:pt idx="106">
                  <c:v>1519</c:v>
                </c:pt>
                <c:pt idx="107">
                  <c:v>1519</c:v>
                </c:pt>
                <c:pt idx="108">
                  <c:v>1519</c:v>
                </c:pt>
                <c:pt idx="109">
                  <c:v>1519</c:v>
                </c:pt>
                <c:pt idx="110">
                  <c:v>1516</c:v>
                </c:pt>
                <c:pt idx="111">
                  <c:v>1517</c:v>
                </c:pt>
                <c:pt idx="112">
                  <c:v>1517</c:v>
                </c:pt>
                <c:pt idx="113">
                  <c:v>1515</c:v>
                </c:pt>
                <c:pt idx="114">
                  <c:v>1516</c:v>
                </c:pt>
                <c:pt idx="115">
                  <c:v>1518</c:v>
                </c:pt>
                <c:pt idx="116">
                  <c:v>1509</c:v>
                </c:pt>
                <c:pt idx="117">
                  <c:v>1512</c:v>
                </c:pt>
                <c:pt idx="118">
                  <c:v>1511</c:v>
                </c:pt>
                <c:pt idx="119">
                  <c:v>1510</c:v>
                </c:pt>
                <c:pt idx="120">
                  <c:v>1512</c:v>
                </c:pt>
                <c:pt idx="121">
                  <c:v>1508</c:v>
                </c:pt>
                <c:pt idx="122">
                  <c:v>1508</c:v>
                </c:pt>
                <c:pt idx="123">
                  <c:v>1506</c:v>
                </c:pt>
                <c:pt idx="124">
                  <c:v>1506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34C-4CD2-80A2-E4D7012F80F8}"/>
            </c:ext>
          </c:extLst>
        </c:ser>
        <c:ser>
          <c:idx val="1"/>
          <c:order val="1"/>
          <c:tx>
            <c:strRef>
              <c:f>Sheet1!$W$45</c:f>
              <c:strCache>
                <c:ptCount val="1"/>
                <c:pt idx="0">
                  <c:v>CH2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Sheet1!$W$46:$W$170</c:f>
              <c:numCache>
                <c:formatCode>General</c:formatCode>
                <c:ptCount val="125"/>
                <c:pt idx="0">
                  <c:v>1234</c:v>
                </c:pt>
                <c:pt idx="1">
                  <c:v>1233</c:v>
                </c:pt>
                <c:pt idx="2">
                  <c:v>1232</c:v>
                </c:pt>
                <c:pt idx="3">
                  <c:v>1231</c:v>
                </c:pt>
                <c:pt idx="4">
                  <c:v>1230</c:v>
                </c:pt>
                <c:pt idx="5">
                  <c:v>1228</c:v>
                </c:pt>
                <c:pt idx="6">
                  <c:v>1227</c:v>
                </c:pt>
                <c:pt idx="7">
                  <c:v>1227</c:v>
                </c:pt>
                <c:pt idx="8">
                  <c:v>1224</c:v>
                </c:pt>
                <c:pt idx="9">
                  <c:v>1226</c:v>
                </c:pt>
                <c:pt idx="10">
                  <c:v>1225</c:v>
                </c:pt>
                <c:pt idx="11">
                  <c:v>1223</c:v>
                </c:pt>
                <c:pt idx="12">
                  <c:v>1221</c:v>
                </c:pt>
                <c:pt idx="13">
                  <c:v>1221</c:v>
                </c:pt>
                <c:pt idx="14">
                  <c:v>1221</c:v>
                </c:pt>
                <c:pt idx="15">
                  <c:v>1217</c:v>
                </c:pt>
                <c:pt idx="16">
                  <c:v>1220</c:v>
                </c:pt>
                <c:pt idx="17">
                  <c:v>1220</c:v>
                </c:pt>
                <c:pt idx="18">
                  <c:v>1220</c:v>
                </c:pt>
                <c:pt idx="19">
                  <c:v>1219</c:v>
                </c:pt>
                <c:pt idx="20">
                  <c:v>1219</c:v>
                </c:pt>
                <c:pt idx="21">
                  <c:v>1218</c:v>
                </c:pt>
                <c:pt idx="22">
                  <c:v>1216</c:v>
                </c:pt>
                <c:pt idx="23">
                  <c:v>1214</c:v>
                </c:pt>
                <c:pt idx="24">
                  <c:v>1214</c:v>
                </c:pt>
                <c:pt idx="25">
                  <c:v>1214</c:v>
                </c:pt>
                <c:pt idx="26">
                  <c:v>1214</c:v>
                </c:pt>
                <c:pt idx="27">
                  <c:v>1213</c:v>
                </c:pt>
                <c:pt idx="28">
                  <c:v>1210</c:v>
                </c:pt>
                <c:pt idx="29">
                  <c:v>1209</c:v>
                </c:pt>
                <c:pt idx="30">
                  <c:v>1209</c:v>
                </c:pt>
                <c:pt idx="31">
                  <c:v>1209</c:v>
                </c:pt>
                <c:pt idx="32">
                  <c:v>1209</c:v>
                </c:pt>
                <c:pt idx="33">
                  <c:v>1207</c:v>
                </c:pt>
                <c:pt idx="34">
                  <c:v>1202</c:v>
                </c:pt>
                <c:pt idx="35">
                  <c:v>1203</c:v>
                </c:pt>
                <c:pt idx="36">
                  <c:v>1204</c:v>
                </c:pt>
                <c:pt idx="37">
                  <c:v>1207</c:v>
                </c:pt>
                <c:pt idx="38">
                  <c:v>1202</c:v>
                </c:pt>
                <c:pt idx="39">
                  <c:v>1201</c:v>
                </c:pt>
                <c:pt idx="40">
                  <c:v>1201</c:v>
                </c:pt>
                <c:pt idx="41">
                  <c:v>1201</c:v>
                </c:pt>
                <c:pt idx="42">
                  <c:v>1200</c:v>
                </c:pt>
                <c:pt idx="43">
                  <c:v>1197</c:v>
                </c:pt>
                <c:pt idx="44">
                  <c:v>1195</c:v>
                </c:pt>
                <c:pt idx="45">
                  <c:v>1193</c:v>
                </c:pt>
                <c:pt idx="46">
                  <c:v>1192</c:v>
                </c:pt>
                <c:pt idx="47">
                  <c:v>1192</c:v>
                </c:pt>
                <c:pt idx="48">
                  <c:v>1191</c:v>
                </c:pt>
                <c:pt idx="49">
                  <c:v>1189</c:v>
                </c:pt>
                <c:pt idx="50">
                  <c:v>1187</c:v>
                </c:pt>
                <c:pt idx="51">
                  <c:v>1187</c:v>
                </c:pt>
                <c:pt idx="52">
                  <c:v>1188</c:v>
                </c:pt>
                <c:pt idx="53">
                  <c:v>1187</c:v>
                </c:pt>
                <c:pt idx="54">
                  <c:v>1186</c:v>
                </c:pt>
                <c:pt idx="55">
                  <c:v>1186</c:v>
                </c:pt>
                <c:pt idx="56">
                  <c:v>1185</c:v>
                </c:pt>
                <c:pt idx="57">
                  <c:v>1183</c:v>
                </c:pt>
                <c:pt idx="58">
                  <c:v>1183</c:v>
                </c:pt>
                <c:pt idx="59">
                  <c:v>1184</c:v>
                </c:pt>
                <c:pt idx="60">
                  <c:v>1184</c:v>
                </c:pt>
                <c:pt idx="61">
                  <c:v>1185</c:v>
                </c:pt>
                <c:pt idx="62">
                  <c:v>1182</c:v>
                </c:pt>
                <c:pt idx="63">
                  <c:v>1182</c:v>
                </c:pt>
                <c:pt idx="64">
                  <c:v>1181</c:v>
                </c:pt>
                <c:pt idx="65">
                  <c:v>1184</c:v>
                </c:pt>
                <c:pt idx="66">
                  <c:v>1183</c:v>
                </c:pt>
                <c:pt idx="67">
                  <c:v>1180</c:v>
                </c:pt>
                <c:pt idx="68">
                  <c:v>1180</c:v>
                </c:pt>
                <c:pt idx="69">
                  <c:v>1179</c:v>
                </c:pt>
                <c:pt idx="70">
                  <c:v>1178</c:v>
                </c:pt>
                <c:pt idx="71">
                  <c:v>1177</c:v>
                </c:pt>
                <c:pt idx="72">
                  <c:v>1175</c:v>
                </c:pt>
                <c:pt idx="73">
                  <c:v>1175</c:v>
                </c:pt>
                <c:pt idx="74">
                  <c:v>1175</c:v>
                </c:pt>
                <c:pt idx="75">
                  <c:v>1174</c:v>
                </c:pt>
                <c:pt idx="76">
                  <c:v>1174</c:v>
                </c:pt>
                <c:pt idx="77">
                  <c:v>1171</c:v>
                </c:pt>
                <c:pt idx="78">
                  <c:v>1170</c:v>
                </c:pt>
                <c:pt idx="79">
                  <c:v>1169</c:v>
                </c:pt>
                <c:pt idx="80">
                  <c:v>1170</c:v>
                </c:pt>
                <c:pt idx="81">
                  <c:v>1169</c:v>
                </c:pt>
                <c:pt idx="82">
                  <c:v>1167</c:v>
                </c:pt>
                <c:pt idx="83">
                  <c:v>1166</c:v>
                </c:pt>
                <c:pt idx="84">
                  <c:v>1165</c:v>
                </c:pt>
                <c:pt idx="85">
                  <c:v>1167</c:v>
                </c:pt>
                <c:pt idx="86">
                  <c:v>1166</c:v>
                </c:pt>
                <c:pt idx="87">
                  <c:v>1166</c:v>
                </c:pt>
                <c:pt idx="88">
                  <c:v>1166</c:v>
                </c:pt>
                <c:pt idx="89">
                  <c:v>1166</c:v>
                </c:pt>
                <c:pt idx="90">
                  <c:v>1164</c:v>
                </c:pt>
                <c:pt idx="91">
                  <c:v>1161</c:v>
                </c:pt>
                <c:pt idx="92">
                  <c:v>1159</c:v>
                </c:pt>
                <c:pt idx="93">
                  <c:v>1160</c:v>
                </c:pt>
                <c:pt idx="94">
                  <c:v>1160</c:v>
                </c:pt>
                <c:pt idx="95">
                  <c:v>1159</c:v>
                </c:pt>
                <c:pt idx="96">
                  <c:v>1157</c:v>
                </c:pt>
                <c:pt idx="97">
                  <c:v>1156</c:v>
                </c:pt>
                <c:pt idx="98">
                  <c:v>1157</c:v>
                </c:pt>
                <c:pt idx="99">
                  <c:v>1155</c:v>
                </c:pt>
                <c:pt idx="100">
                  <c:v>1154</c:v>
                </c:pt>
                <c:pt idx="101">
                  <c:v>1153</c:v>
                </c:pt>
                <c:pt idx="102">
                  <c:v>1152</c:v>
                </c:pt>
                <c:pt idx="103">
                  <c:v>1152</c:v>
                </c:pt>
                <c:pt idx="104">
                  <c:v>1153</c:v>
                </c:pt>
                <c:pt idx="105">
                  <c:v>1152</c:v>
                </c:pt>
                <c:pt idx="106">
                  <c:v>1150</c:v>
                </c:pt>
                <c:pt idx="107">
                  <c:v>1151</c:v>
                </c:pt>
                <c:pt idx="108">
                  <c:v>1152</c:v>
                </c:pt>
                <c:pt idx="109">
                  <c:v>1152</c:v>
                </c:pt>
                <c:pt idx="110">
                  <c:v>1148</c:v>
                </c:pt>
                <c:pt idx="111">
                  <c:v>1149</c:v>
                </c:pt>
                <c:pt idx="112">
                  <c:v>1149</c:v>
                </c:pt>
                <c:pt idx="113">
                  <c:v>1148</c:v>
                </c:pt>
                <c:pt idx="114">
                  <c:v>1148</c:v>
                </c:pt>
                <c:pt idx="115">
                  <c:v>1147</c:v>
                </c:pt>
                <c:pt idx="116">
                  <c:v>1141</c:v>
                </c:pt>
                <c:pt idx="117">
                  <c:v>1143</c:v>
                </c:pt>
                <c:pt idx="118">
                  <c:v>1142</c:v>
                </c:pt>
                <c:pt idx="119">
                  <c:v>1142</c:v>
                </c:pt>
                <c:pt idx="120">
                  <c:v>1141</c:v>
                </c:pt>
                <c:pt idx="121">
                  <c:v>1140</c:v>
                </c:pt>
                <c:pt idx="122">
                  <c:v>1139</c:v>
                </c:pt>
                <c:pt idx="123">
                  <c:v>1139</c:v>
                </c:pt>
                <c:pt idx="124">
                  <c:v>1138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34C-4CD2-80A2-E4D7012F80F8}"/>
            </c:ext>
          </c:extLst>
        </c:ser>
        <c:ser>
          <c:idx val="2"/>
          <c:order val="2"/>
          <c:tx>
            <c:strRef>
              <c:f>Sheet1!$X$45</c:f>
              <c:strCache>
                <c:ptCount val="1"/>
                <c:pt idx="0">
                  <c:v>CH3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Sheet1!$X$46:$X$170</c:f>
              <c:numCache>
                <c:formatCode>General</c:formatCode>
                <c:ptCount val="125"/>
                <c:pt idx="0">
                  <c:v>774</c:v>
                </c:pt>
                <c:pt idx="1">
                  <c:v>770</c:v>
                </c:pt>
                <c:pt idx="2">
                  <c:v>774</c:v>
                </c:pt>
                <c:pt idx="3">
                  <c:v>772</c:v>
                </c:pt>
                <c:pt idx="4">
                  <c:v>770</c:v>
                </c:pt>
                <c:pt idx="5">
                  <c:v>768</c:v>
                </c:pt>
                <c:pt idx="6">
                  <c:v>768</c:v>
                </c:pt>
                <c:pt idx="7">
                  <c:v>770</c:v>
                </c:pt>
                <c:pt idx="8">
                  <c:v>771</c:v>
                </c:pt>
                <c:pt idx="9">
                  <c:v>770</c:v>
                </c:pt>
                <c:pt idx="10">
                  <c:v>769</c:v>
                </c:pt>
                <c:pt idx="11">
                  <c:v>764</c:v>
                </c:pt>
                <c:pt idx="12">
                  <c:v>769</c:v>
                </c:pt>
                <c:pt idx="13">
                  <c:v>765</c:v>
                </c:pt>
                <c:pt idx="14">
                  <c:v>765</c:v>
                </c:pt>
                <c:pt idx="15">
                  <c:v>765</c:v>
                </c:pt>
                <c:pt idx="16">
                  <c:v>766</c:v>
                </c:pt>
                <c:pt idx="17">
                  <c:v>768</c:v>
                </c:pt>
                <c:pt idx="18">
                  <c:v>770</c:v>
                </c:pt>
                <c:pt idx="19">
                  <c:v>771</c:v>
                </c:pt>
                <c:pt idx="20">
                  <c:v>771</c:v>
                </c:pt>
                <c:pt idx="21">
                  <c:v>770</c:v>
                </c:pt>
                <c:pt idx="22">
                  <c:v>767</c:v>
                </c:pt>
                <c:pt idx="23">
                  <c:v>766</c:v>
                </c:pt>
                <c:pt idx="24">
                  <c:v>767</c:v>
                </c:pt>
                <c:pt idx="25">
                  <c:v>767</c:v>
                </c:pt>
                <c:pt idx="26">
                  <c:v>768</c:v>
                </c:pt>
                <c:pt idx="27">
                  <c:v>768</c:v>
                </c:pt>
                <c:pt idx="28">
                  <c:v>767</c:v>
                </c:pt>
                <c:pt idx="29">
                  <c:v>766</c:v>
                </c:pt>
                <c:pt idx="30">
                  <c:v>766</c:v>
                </c:pt>
                <c:pt idx="31">
                  <c:v>765</c:v>
                </c:pt>
                <c:pt idx="32">
                  <c:v>765</c:v>
                </c:pt>
                <c:pt idx="33">
                  <c:v>763</c:v>
                </c:pt>
                <c:pt idx="34">
                  <c:v>758</c:v>
                </c:pt>
                <c:pt idx="35">
                  <c:v>758</c:v>
                </c:pt>
                <c:pt idx="36">
                  <c:v>760</c:v>
                </c:pt>
                <c:pt idx="37">
                  <c:v>759</c:v>
                </c:pt>
                <c:pt idx="38">
                  <c:v>757</c:v>
                </c:pt>
                <c:pt idx="39">
                  <c:v>756</c:v>
                </c:pt>
                <c:pt idx="40">
                  <c:v>759</c:v>
                </c:pt>
                <c:pt idx="41">
                  <c:v>761</c:v>
                </c:pt>
                <c:pt idx="42">
                  <c:v>763</c:v>
                </c:pt>
                <c:pt idx="43">
                  <c:v>757</c:v>
                </c:pt>
                <c:pt idx="44">
                  <c:v>753</c:v>
                </c:pt>
                <c:pt idx="45">
                  <c:v>754</c:v>
                </c:pt>
                <c:pt idx="46">
                  <c:v>752</c:v>
                </c:pt>
                <c:pt idx="47">
                  <c:v>754</c:v>
                </c:pt>
                <c:pt idx="48">
                  <c:v>753</c:v>
                </c:pt>
                <c:pt idx="49">
                  <c:v>751</c:v>
                </c:pt>
                <c:pt idx="50">
                  <c:v>749</c:v>
                </c:pt>
                <c:pt idx="51">
                  <c:v>750</c:v>
                </c:pt>
                <c:pt idx="52">
                  <c:v>751</c:v>
                </c:pt>
                <c:pt idx="53">
                  <c:v>754</c:v>
                </c:pt>
                <c:pt idx="54">
                  <c:v>752</c:v>
                </c:pt>
                <c:pt idx="55">
                  <c:v>751</c:v>
                </c:pt>
                <c:pt idx="56">
                  <c:v>751</c:v>
                </c:pt>
                <c:pt idx="57">
                  <c:v>750</c:v>
                </c:pt>
                <c:pt idx="58">
                  <c:v>748</c:v>
                </c:pt>
                <c:pt idx="59">
                  <c:v>752</c:v>
                </c:pt>
                <c:pt idx="60">
                  <c:v>753</c:v>
                </c:pt>
                <c:pt idx="61">
                  <c:v>753</c:v>
                </c:pt>
                <c:pt idx="62">
                  <c:v>752</c:v>
                </c:pt>
                <c:pt idx="63">
                  <c:v>752</c:v>
                </c:pt>
                <c:pt idx="64">
                  <c:v>750</c:v>
                </c:pt>
                <c:pt idx="65">
                  <c:v>751</c:v>
                </c:pt>
                <c:pt idx="66">
                  <c:v>751</c:v>
                </c:pt>
                <c:pt idx="67">
                  <c:v>751</c:v>
                </c:pt>
                <c:pt idx="68">
                  <c:v>751</c:v>
                </c:pt>
                <c:pt idx="69">
                  <c:v>751</c:v>
                </c:pt>
                <c:pt idx="70">
                  <c:v>750</c:v>
                </c:pt>
                <c:pt idx="71">
                  <c:v>750</c:v>
                </c:pt>
                <c:pt idx="72">
                  <c:v>748</c:v>
                </c:pt>
                <c:pt idx="73">
                  <c:v>747</c:v>
                </c:pt>
                <c:pt idx="74">
                  <c:v>749</c:v>
                </c:pt>
                <c:pt idx="75">
                  <c:v>748</c:v>
                </c:pt>
                <c:pt idx="76">
                  <c:v>745</c:v>
                </c:pt>
                <c:pt idx="77">
                  <c:v>744</c:v>
                </c:pt>
                <c:pt idx="78">
                  <c:v>745</c:v>
                </c:pt>
                <c:pt idx="79">
                  <c:v>744</c:v>
                </c:pt>
                <c:pt idx="80">
                  <c:v>745</c:v>
                </c:pt>
                <c:pt idx="81">
                  <c:v>744</c:v>
                </c:pt>
                <c:pt idx="82">
                  <c:v>742</c:v>
                </c:pt>
                <c:pt idx="83">
                  <c:v>741</c:v>
                </c:pt>
                <c:pt idx="84">
                  <c:v>741</c:v>
                </c:pt>
                <c:pt idx="85">
                  <c:v>743</c:v>
                </c:pt>
                <c:pt idx="86">
                  <c:v>742</c:v>
                </c:pt>
                <c:pt idx="87">
                  <c:v>743</c:v>
                </c:pt>
                <c:pt idx="88">
                  <c:v>742</c:v>
                </c:pt>
                <c:pt idx="89">
                  <c:v>744</c:v>
                </c:pt>
                <c:pt idx="90">
                  <c:v>743</c:v>
                </c:pt>
                <c:pt idx="91">
                  <c:v>739</c:v>
                </c:pt>
                <c:pt idx="92">
                  <c:v>738</c:v>
                </c:pt>
                <c:pt idx="93">
                  <c:v>739</c:v>
                </c:pt>
                <c:pt idx="94">
                  <c:v>740</c:v>
                </c:pt>
                <c:pt idx="95">
                  <c:v>739</c:v>
                </c:pt>
                <c:pt idx="96">
                  <c:v>739</c:v>
                </c:pt>
                <c:pt idx="97">
                  <c:v>739</c:v>
                </c:pt>
                <c:pt idx="98">
                  <c:v>739</c:v>
                </c:pt>
                <c:pt idx="99">
                  <c:v>739</c:v>
                </c:pt>
                <c:pt idx="100">
                  <c:v>737</c:v>
                </c:pt>
                <c:pt idx="101">
                  <c:v>734</c:v>
                </c:pt>
                <c:pt idx="102">
                  <c:v>733</c:v>
                </c:pt>
                <c:pt idx="103">
                  <c:v>735</c:v>
                </c:pt>
                <c:pt idx="104">
                  <c:v>742</c:v>
                </c:pt>
                <c:pt idx="105">
                  <c:v>737</c:v>
                </c:pt>
                <c:pt idx="106">
                  <c:v>735</c:v>
                </c:pt>
                <c:pt idx="107">
                  <c:v>734</c:v>
                </c:pt>
                <c:pt idx="108">
                  <c:v>734</c:v>
                </c:pt>
                <c:pt idx="109">
                  <c:v>735</c:v>
                </c:pt>
                <c:pt idx="110">
                  <c:v>735</c:v>
                </c:pt>
                <c:pt idx="111">
                  <c:v>733</c:v>
                </c:pt>
                <c:pt idx="112">
                  <c:v>735</c:v>
                </c:pt>
                <c:pt idx="113">
                  <c:v>734</c:v>
                </c:pt>
                <c:pt idx="114">
                  <c:v>734</c:v>
                </c:pt>
                <c:pt idx="115">
                  <c:v>736</c:v>
                </c:pt>
                <c:pt idx="116">
                  <c:v>735</c:v>
                </c:pt>
                <c:pt idx="117">
                  <c:v>731</c:v>
                </c:pt>
                <c:pt idx="118">
                  <c:v>730</c:v>
                </c:pt>
                <c:pt idx="119">
                  <c:v>731</c:v>
                </c:pt>
                <c:pt idx="120">
                  <c:v>729</c:v>
                </c:pt>
                <c:pt idx="121">
                  <c:v>730</c:v>
                </c:pt>
                <c:pt idx="122">
                  <c:v>727</c:v>
                </c:pt>
                <c:pt idx="123">
                  <c:v>729</c:v>
                </c:pt>
                <c:pt idx="124">
                  <c:v>728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34C-4CD2-80A2-E4D7012F80F8}"/>
            </c:ext>
          </c:extLst>
        </c:ser>
        <c:ser>
          <c:idx val="3"/>
          <c:order val="3"/>
          <c:tx>
            <c:strRef>
              <c:f>Sheet1!$Y$45</c:f>
              <c:strCache>
                <c:ptCount val="1"/>
                <c:pt idx="0">
                  <c:v>CH4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Sheet1!$Y$46:$Y$170</c:f>
              <c:numCache>
                <c:formatCode>General</c:formatCode>
                <c:ptCount val="125"/>
                <c:pt idx="0">
                  <c:v>655</c:v>
                </c:pt>
                <c:pt idx="1">
                  <c:v>651</c:v>
                </c:pt>
                <c:pt idx="2">
                  <c:v>646</c:v>
                </c:pt>
                <c:pt idx="3">
                  <c:v>645</c:v>
                </c:pt>
                <c:pt idx="4">
                  <c:v>650</c:v>
                </c:pt>
                <c:pt idx="5">
                  <c:v>646</c:v>
                </c:pt>
                <c:pt idx="6">
                  <c:v>647</c:v>
                </c:pt>
                <c:pt idx="7">
                  <c:v>650</c:v>
                </c:pt>
                <c:pt idx="8">
                  <c:v>650</c:v>
                </c:pt>
                <c:pt idx="9">
                  <c:v>649</c:v>
                </c:pt>
                <c:pt idx="10">
                  <c:v>648</c:v>
                </c:pt>
                <c:pt idx="11">
                  <c:v>647</c:v>
                </c:pt>
                <c:pt idx="12">
                  <c:v>646</c:v>
                </c:pt>
                <c:pt idx="13">
                  <c:v>644</c:v>
                </c:pt>
                <c:pt idx="14">
                  <c:v>645</c:v>
                </c:pt>
                <c:pt idx="15">
                  <c:v>646</c:v>
                </c:pt>
                <c:pt idx="16">
                  <c:v>650</c:v>
                </c:pt>
                <c:pt idx="17">
                  <c:v>651</c:v>
                </c:pt>
                <c:pt idx="18">
                  <c:v>651</c:v>
                </c:pt>
                <c:pt idx="19">
                  <c:v>650</c:v>
                </c:pt>
                <c:pt idx="20">
                  <c:v>651</c:v>
                </c:pt>
                <c:pt idx="21">
                  <c:v>651</c:v>
                </c:pt>
                <c:pt idx="22">
                  <c:v>650</c:v>
                </c:pt>
                <c:pt idx="23">
                  <c:v>651</c:v>
                </c:pt>
                <c:pt idx="24">
                  <c:v>650</c:v>
                </c:pt>
                <c:pt idx="25">
                  <c:v>649</c:v>
                </c:pt>
                <c:pt idx="26">
                  <c:v>649</c:v>
                </c:pt>
                <c:pt idx="27">
                  <c:v>650</c:v>
                </c:pt>
                <c:pt idx="28">
                  <c:v>651</c:v>
                </c:pt>
                <c:pt idx="29">
                  <c:v>646</c:v>
                </c:pt>
                <c:pt idx="30">
                  <c:v>649</c:v>
                </c:pt>
                <c:pt idx="31">
                  <c:v>649</c:v>
                </c:pt>
                <c:pt idx="32">
                  <c:v>646</c:v>
                </c:pt>
                <c:pt idx="33">
                  <c:v>641</c:v>
                </c:pt>
                <c:pt idx="34">
                  <c:v>636</c:v>
                </c:pt>
                <c:pt idx="35">
                  <c:v>635</c:v>
                </c:pt>
                <c:pt idx="36">
                  <c:v>638</c:v>
                </c:pt>
                <c:pt idx="37">
                  <c:v>635</c:v>
                </c:pt>
                <c:pt idx="38">
                  <c:v>629</c:v>
                </c:pt>
                <c:pt idx="39">
                  <c:v>623</c:v>
                </c:pt>
                <c:pt idx="40">
                  <c:v>625</c:v>
                </c:pt>
                <c:pt idx="41">
                  <c:v>634</c:v>
                </c:pt>
                <c:pt idx="42">
                  <c:v>640</c:v>
                </c:pt>
                <c:pt idx="43">
                  <c:v>637</c:v>
                </c:pt>
                <c:pt idx="44">
                  <c:v>633</c:v>
                </c:pt>
                <c:pt idx="45">
                  <c:v>632</c:v>
                </c:pt>
                <c:pt idx="46">
                  <c:v>629</c:v>
                </c:pt>
                <c:pt idx="47">
                  <c:v>630</c:v>
                </c:pt>
                <c:pt idx="48">
                  <c:v>627</c:v>
                </c:pt>
                <c:pt idx="49">
                  <c:v>623</c:v>
                </c:pt>
                <c:pt idx="50">
                  <c:v>616</c:v>
                </c:pt>
                <c:pt idx="51">
                  <c:v>613</c:v>
                </c:pt>
                <c:pt idx="52">
                  <c:v>615</c:v>
                </c:pt>
                <c:pt idx="53">
                  <c:v>621</c:v>
                </c:pt>
                <c:pt idx="54">
                  <c:v>627</c:v>
                </c:pt>
                <c:pt idx="55">
                  <c:v>627</c:v>
                </c:pt>
                <c:pt idx="56">
                  <c:v>627</c:v>
                </c:pt>
                <c:pt idx="57">
                  <c:v>628</c:v>
                </c:pt>
                <c:pt idx="58">
                  <c:v>627</c:v>
                </c:pt>
                <c:pt idx="59">
                  <c:v>630</c:v>
                </c:pt>
                <c:pt idx="60">
                  <c:v>626</c:v>
                </c:pt>
                <c:pt idx="61">
                  <c:v>628</c:v>
                </c:pt>
                <c:pt idx="62">
                  <c:v>631</c:v>
                </c:pt>
                <c:pt idx="63">
                  <c:v>631</c:v>
                </c:pt>
                <c:pt idx="64">
                  <c:v>628</c:v>
                </c:pt>
                <c:pt idx="65">
                  <c:v>629</c:v>
                </c:pt>
                <c:pt idx="66">
                  <c:v>631</c:v>
                </c:pt>
                <c:pt idx="67">
                  <c:v>631</c:v>
                </c:pt>
                <c:pt idx="68">
                  <c:v>632</c:v>
                </c:pt>
                <c:pt idx="69">
                  <c:v>636</c:v>
                </c:pt>
                <c:pt idx="70">
                  <c:v>631</c:v>
                </c:pt>
                <c:pt idx="71">
                  <c:v>630</c:v>
                </c:pt>
                <c:pt idx="72">
                  <c:v>631</c:v>
                </c:pt>
                <c:pt idx="73">
                  <c:v>631</c:v>
                </c:pt>
                <c:pt idx="74">
                  <c:v>630</c:v>
                </c:pt>
                <c:pt idx="75">
                  <c:v>628</c:v>
                </c:pt>
                <c:pt idx="76">
                  <c:v>628</c:v>
                </c:pt>
                <c:pt idx="77">
                  <c:v>627</c:v>
                </c:pt>
                <c:pt idx="78">
                  <c:v>622</c:v>
                </c:pt>
                <c:pt idx="79">
                  <c:v>610</c:v>
                </c:pt>
                <c:pt idx="80">
                  <c:v>610</c:v>
                </c:pt>
                <c:pt idx="81">
                  <c:v>608</c:v>
                </c:pt>
                <c:pt idx="82">
                  <c:v>605</c:v>
                </c:pt>
                <c:pt idx="83">
                  <c:v>615</c:v>
                </c:pt>
                <c:pt idx="84">
                  <c:v>619</c:v>
                </c:pt>
                <c:pt idx="85">
                  <c:v>620</c:v>
                </c:pt>
                <c:pt idx="86">
                  <c:v>612</c:v>
                </c:pt>
                <c:pt idx="87">
                  <c:v>609</c:v>
                </c:pt>
                <c:pt idx="88">
                  <c:v>616</c:v>
                </c:pt>
                <c:pt idx="89">
                  <c:v>619</c:v>
                </c:pt>
                <c:pt idx="90">
                  <c:v>620</c:v>
                </c:pt>
                <c:pt idx="91">
                  <c:v>613</c:v>
                </c:pt>
                <c:pt idx="92">
                  <c:v>608</c:v>
                </c:pt>
                <c:pt idx="93">
                  <c:v>608</c:v>
                </c:pt>
                <c:pt idx="94">
                  <c:v>610</c:v>
                </c:pt>
                <c:pt idx="95">
                  <c:v>615</c:v>
                </c:pt>
                <c:pt idx="96">
                  <c:v>612</c:v>
                </c:pt>
                <c:pt idx="97">
                  <c:v>617</c:v>
                </c:pt>
                <c:pt idx="98">
                  <c:v>617</c:v>
                </c:pt>
                <c:pt idx="99">
                  <c:v>618</c:v>
                </c:pt>
                <c:pt idx="100">
                  <c:v>618</c:v>
                </c:pt>
                <c:pt idx="101">
                  <c:v>613</c:v>
                </c:pt>
                <c:pt idx="102">
                  <c:v>611</c:v>
                </c:pt>
                <c:pt idx="103">
                  <c:v>614</c:v>
                </c:pt>
                <c:pt idx="104">
                  <c:v>615</c:v>
                </c:pt>
                <c:pt idx="105">
                  <c:v>615</c:v>
                </c:pt>
                <c:pt idx="106">
                  <c:v>612</c:v>
                </c:pt>
                <c:pt idx="107">
                  <c:v>612</c:v>
                </c:pt>
                <c:pt idx="108">
                  <c:v>611</c:v>
                </c:pt>
                <c:pt idx="109">
                  <c:v>615</c:v>
                </c:pt>
                <c:pt idx="110">
                  <c:v>615</c:v>
                </c:pt>
                <c:pt idx="111">
                  <c:v>606</c:v>
                </c:pt>
                <c:pt idx="112">
                  <c:v>599</c:v>
                </c:pt>
                <c:pt idx="113">
                  <c:v>604</c:v>
                </c:pt>
                <c:pt idx="114">
                  <c:v>611</c:v>
                </c:pt>
                <c:pt idx="115">
                  <c:v>615</c:v>
                </c:pt>
                <c:pt idx="116">
                  <c:v>615</c:v>
                </c:pt>
                <c:pt idx="117">
                  <c:v>611</c:v>
                </c:pt>
                <c:pt idx="118">
                  <c:v>607</c:v>
                </c:pt>
                <c:pt idx="119">
                  <c:v>608</c:v>
                </c:pt>
                <c:pt idx="120">
                  <c:v>607</c:v>
                </c:pt>
                <c:pt idx="121">
                  <c:v>605</c:v>
                </c:pt>
                <c:pt idx="122">
                  <c:v>595</c:v>
                </c:pt>
                <c:pt idx="123">
                  <c:v>595</c:v>
                </c:pt>
                <c:pt idx="124">
                  <c:v>599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34C-4CD2-80A2-E4D7012F80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31041808"/>
        <c:axId val="1531041392"/>
      </c:lineChart>
      <c:catAx>
        <c:axId val="1531041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1041392"/>
        <c:crosses val="autoZero"/>
        <c:auto val="1"/>
        <c:lblAlgn val="ctr"/>
        <c:lblOffset val="100"/>
        <c:noMultiLvlLbl val="0"/>
      </c:catAx>
      <c:valAx>
        <c:axId val="1531041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1041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c14bb5d-27d1-4ef6-bacb-bcf4598633d1}"/>
      </c:ext>
    </c:extLst>
  </c:chart>
  <c:spPr>
    <a:noFill/>
    <a:ln>
      <a:noFill/>
    </a:ln>
    <a:effectLst/>
  </c:spPr>
  <c:txPr>
    <a:bodyPr/>
    <a:lstStyle/>
    <a:p>
      <a:pPr>
        <a:defRPr lang="en-US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dirty="0">
                <a:effectLst/>
              </a:rPr>
              <a:t>50 mM_B5 </a:t>
            </a:r>
            <a:endParaRPr lang="en-US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Sheet1!$AC$44</c:f>
              <c:strCache>
                <c:ptCount val="1"/>
                <c:pt idx="0">
                  <c:v>CH1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Sheet1!$AC$45:$AC$170</c:f>
              <c:numCache>
                <c:formatCode>General</c:formatCode>
                <c:ptCount val="126"/>
                <c:pt idx="0">
                  <c:v>1783</c:v>
                </c:pt>
                <c:pt idx="1">
                  <c:v>1781</c:v>
                </c:pt>
                <c:pt idx="2">
                  <c:v>1778</c:v>
                </c:pt>
                <c:pt idx="3">
                  <c:v>1776</c:v>
                </c:pt>
                <c:pt idx="4">
                  <c:v>1776</c:v>
                </c:pt>
                <c:pt idx="5">
                  <c:v>1774</c:v>
                </c:pt>
                <c:pt idx="6">
                  <c:v>1772</c:v>
                </c:pt>
                <c:pt idx="7">
                  <c:v>1769</c:v>
                </c:pt>
                <c:pt idx="8">
                  <c:v>1769</c:v>
                </c:pt>
                <c:pt idx="9">
                  <c:v>1767</c:v>
                </c:pt>
                <c:pt idx="10">
                  <c:v>1764</c:v>
                </c:pt>
                <c:pt idx="11">
                  <c:v>1761</c:v>
                </c:pt>
                <c:pt idx="12">
                  <c:v>1759</c:v>
                </c:pt>
                <c:pt idx="13">
                  <c:v>1757</c:v>
                </c:pt>
                <c:pt idx="14">
                  <c:v>1756</c:v>
                </c:pt>
                <c:pt idx="15">
                  <c:v>1753</c:v>
                </c:pt>
                <c:pt idx="16">
                  <c:v>1752</c:v>
                </c:pt>
                <c:pt idx="17">
                  <c:v>1750</c:v>
                </c:pt>
                <c:pt idx="18">
                  <c:v>1746</c:v>
                </c:pt>
                <c:pt idx="19">
                  <c:v>1745</c:v>
                </c:pt>
                <c:pt idx="20">
                  <c:v>1743</c:v>
                </c:pt>
                <c:pt idx="21">
                  <c:v>1741</c:v>
                </c:pt>
                <c:pt idx="22">
                  <c:v>1739</c:v>
                </c:pt>
                <c:pt idx="23">
                  <c:v>1737</c:v>
                </c:pt>
                <c:pt idx="24">
                  <c:v>1735</c:v>
                </c:pt>
                <c:pt idx="25">
                  <c:v>1733</c:v>
                </c:pt>
                <c:pt idx="26">
                  <c:v>1730</c:v>
                </c:pt>
                <c:pt idx="27">
                  <c:v>1730</c:v>
                </c:pt>
                <c:pt idx="28">
                  <c:v>1730</c:v>
                </c:pt>
                <c:pt idx="29">
                  <c:v>1727</c:v>
                </c:pt>
                <c:pt idx="30">
                  <c:v>1725</c:v>
                </c:pt>
                <c:pt idx="31">
                  <c:v>1724</c:v>
                </c:pt>
                <c:pt idx="32">
                  <c:v>1722</c:v>
                </c:pt>
                <c:pt idx="33">
                  <c:v>1723</c:v>
                </c:pt>
                <c:pt idx="34">
                  <c:v>1719</c:v>
                </c:pt>
                <c:pt idx="35">
                  <c:v>1718</c:v>
                </c:pt>
                <c:pt idx="36">
                  <c:v>1716</c:v>
                </c:pt>
                <c:pt idx="37">
                  <c:v>1713</c:v>
                </c:pt>
                <c:pt idx="38">
                  <c:v>1713</c:v>
                </c:pt>
                <c:pt idx="39">
                  <c:v>1712</c:v>
                </c:pt>
                <c:pt idx="40">
                  <c:v>1711</c:v>
                </c:pt>
                <c:pt idx="41">
                  <c:v>1708</c:v>
                </c:pt>
                <c:pt idx="42">
                  <c:v>1707</c:v>
                </c:pt>
                <c:pt idx="43">
                  <c:v>1707</c:v>
                </c:pt>
                <c:pt idx="44">
                  <c:v>1704</c:v>
                </c:pt>
                <c:pt idx="45">
                  <c:v>1704</c:v>
                </c:pt>
                <c:pt idx="46">
                  <c:v>1704</c:v>
                </c:pt>
                <c:pt idx="47">
                  <c:v>1702</c:v>
                </c:pt>
                <c:pt idx="48">
                  <c:v>1699</c:v>
                </c:pt>
                <c:pt idx="49">
                  <c:v>1697</c:v>
                </c:pt>
                <c:pt idx="50">
                  <c:v>1695</c:v>
                </c:pt>
                <c:pt idx="51">
                  <c:v>1693</c:v>
                </c:pt>
                <c:pt idx="52">
                  <c:v>1695</c:v>
                </c:pt>
                <c:pt idx="53">
                  <c:v>1694</c:v>
                </c:pt>
                <c:pt idx="54">
                  <c:v>1691</c:v>
                </c:pt>
                <c:pt idx="55">
                  <c:v>1689</c:v>
                </c:pt>
                <c:pt idx="56">
                  <c:v>1688</c:v>
                </c:pt>
                <c:pt idx="57">
                  <c:v>1685</c:v>
                </c:pt>
                <c:pt idx="58">
                  <c:v>1683</c:v>
                </c:pt>
                <c:pt idx="59">
                  <c:v>1682</c:v>
                </c:pt>
                <c:pt idx="60">
                  <c:v>1681</c:v>
                </c:pt>
                <c:pt idx="61">
                  <c:v>1679</c:v>
                </c:pt>
                <c:pt idx="62">
                  <c:v>1675</c:v>
                </c:pt>
                <c:pt idx="63">
                  <c:v>1674</c:v>
                </c:pt>
                <c:pt idx="64">
                  <c:v>1672</c:v>
                </c:pt>
                <c:pt idx="65">
                  <c:v>1670</c:v>
                </c:pt>
                <c:pt idx="66">
                  <c:v>1671</c:v>
                </c:pt>
                <c:pt idx="67">
                  <c:v>1672</c:v>
                </c:pt>
                <c:pt idx="68">
                  <c:v>1669</c:v>
                </c:pt>
                <c:pt idx="69">
                  <c:v>1668</c:v>
                </c:pt>
                <c:pt idx="70">
                  <c:v>1666</c:v>
                </c:pt>
                <c:pt idx="71">
                  <c:v>1663</c:v>
                </c:pt>
                <c:pt idx="72">
                  <c:v>1663</c:v>
                </c:pt>
                <c:pt idx="73">
                  <c:v>1661</c:v>
                </c:pt>
                <c:pt idx="74">
                  <c:v>1661</c:v>
                </c:pt>
                <c:pt idx="75">
                  <c:v>1658</c:v>
                </c:pt>
                <c:pt idx="76">
                  <c:v>1660</c:v>
                </c:pt>
                <c:pt idx="77">
                  <c:v>1656</c:v>
                </c:pt>
                <c:pt idx="78">
                  <c:v>1655</c:v>
                </c:pt>
                <c:pt idx="79">
                  <c:v>1654</c:v>
                </c:pt>
                <c:pt idx="80">
                  <c:v>1654</c:v>
                </c:pt>
                <c:pt idx="81">
                  <c:v>1652</c:v>
                </c:pt>
                <c:pt idx="82">
                  <c:v>1650</c:v>
                </c:pt>
                <c:pt idx="83">
                  <c:v>1648</c:v>
                </c:pt>
                <c:pt idx="84">
                  <c:v>1648</c:v>
                </c:pt>
                <c:pt idx="85">
                  <c:v>1647</c:v>
                </c:pt>
                <c:pt idx="86">
                  <c:v>1646</c:v>
                </c:pt>
                <c:pt idx="87">
                  <c:v>1646</c:v>
                </c:pt>
                <c:pt idx="88">
                  <c:v>1644</c:v>
                </c:pt>
                <c:pt idx="89">
                  <c:v>1643</c:v>
                </c:pt>
                <c:pt idx="90">
                  <c:v>1642</c:v>
                </c:pt>
                <c:pt idx="91">
                  <c:v>1641</c:v>
                </c:pt>
                <c:pt idx="92">
                  <c:v>1638</c:v>
                </c:pt>
                <c:pt idx="93">
                  <c:v>1639</c:v>
                </c:pt>
                <c:pt idx="94">
                  <c:v>1639</c:v>
                </c:pt>
                <c:pt idx="95">
                  <c:v>1636</c:v>
                </c:pt>
                <c:pt idx="96">
                  <c:v>1637</c:v>
                </c:pt>
                <c:pt idx="97">
                  <c:v>1634</c:v>
                </c:pt>
                <c:pt idx="98">
                  <c:v>1633</c:v>
                </c:pt>
                <c:pt idx="99">
                  <c:v>1627</c:v>
                </c:pt>
                <c:pt idx="100">
                  <c:v>1630</c:v>
                </c:pt>
                <c:pt idx="101">
                  <c:v>1628</c:v>
                </c:pt>
                <c:pt idx="102">
                  <c:v>1627</c:v>
                </c:pt>
                <c:pt idx="103">
                  <c:v>1624</c:v>
                </c:pt>
                <c:pt idx="104">
                  <c:v>1624</c:v>
                </c:pt>
                <c:pt idx="105">
                  <c:v>1622</c:v>
                </c:pt>
                <c:pt idx="106">
                  <c:v>1620</c:v>
                </c:pt>
                <c:pt idx="107">
                  <c:v>1619</c:v>
                </c:pt>
                <c:pt idx="108">
                  <c:v>1620</c:v>
                </c:pt>
                <c:pt idx="109">
                  <c:v>1617</c:v>
                </c:pt>
                <c:pt idx="110">
                  <c:v>1616</c:v>
                </c:pt>
                <c:pt idx="111">
                  <c:v>1615</c:v>
                </c:pt>
                <c:pt idx="112">
                  <c:v>1615</c:v>
                </c:pt>
                <c:pt idx="113">
                  <c:v>1612</c:v>
                </c:pt>
                <c:pt idx="114">
                  <c:v>1615</c:v>
                </c:pt>
                <c:pt idx="115">
                  <c:v>1614</c:v>
                </c:pt>
                <c:pt idx="116">
                  <c:v>1612</c:v>
                </c:pt>
                <c:pt idx="117">
                  <c:v>1610</c:v>
                </c:pt>
                <c:pt idx="118">
                  <c:v>1610</c:v>
                </c:pt>
                <c:pt idx="119">
                  <c:v>1608</c:v>
                </c:pt>
                <c:pt idx="120">
                  <c:v>1607</c:v>
                </c:pt>
                <c:pt idx="121">
                  <c:v>1608</c:v>
                </c:pt>
                <c:pt idx="122">
                  <c:v>1606</c:v>
                </c:pt>
                <c:pt idx="123">
                  <c:v>1605</c:v>
                </c:pt>
                <c:pt idx="124">
                  <c:v>1601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4F5-49B2-BDFE-22F7EA21FE29}"/>
            </c:ext>
          </c:extLst>
        </c:ser>
        <c:ser>
          <c:idx val="1"/>
          <c:order val="1"/>
          <c:tx>
            <c:strRef>
              <c:f>Sheet1!$AD$44</c:f>
              <c:strCache>
                <c:ptCount val="1"/>
                <c:pt idx="0">
                  <c:v>CH2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Sheet1!$AD$45:$AD$170</c:f>
              <c:numCache>
                <c:formatCode>General</c:formatCode>
                <c:ptCount val="126"/>
                <c:pt idx="0">
                  <c:v>1409</c:v>
                </c:pt>
                <c:pt idx="1">
                  <c:v>1400</c:v>
                </c:pt>
                <c:pt idx="2">
                  <c:v>1397</c:v>
                </c:pt>
                <c:pt idx="3">
                  <c:v>1397</c:v>
                </c:pt>
                <c:pt idx="4">
                  <c:v>1396</c:v>
                </c:pt>
                <c:pt idx="5">
                  <c:v>1394</c:v>
                </c:pt>
                <c:pt idx="6">
                  <c:v>1392</c:v>
                </c:pt>
                <c:pt idx="7">
                  <c:v>1389</c:v>
                </c:pt>
                <c:pt idx="8">
                  <c:v>1388</c:v>
                </c:pt>
                <c:pt idx="9">
                  <c:v>1387</c:v>
                </c:pt>
                <c:pt idx="10">
                  <c:v>1385</c:v>
                </c:pt>
                <c:pt idx="11">
                  <c:v>1382</c:v>
                </c:pt>
                <c:pt idx="12">
                  <c:v>1380</c:v>
                </c:pt>
                <c:pt idx="13">
                  <c:v>1379</c:v>
                </c:pt>
                <c:pt idx="14">
                  <c:v>1378</c:v>
                </c:pt>
                <c:pt idx="15">
                  <c:v>1376</c:v>
                </c:pt>
                <c:pt idx="16">
                  <c:v>1375</c:v>
                </c:pt>
                <c:pt idx="17">
                  <c:v>1372</c:v>
                </c:pt>
                <c:pt idx="18">
                  <c:v>1369</c:v>
                </c:pt>
                <c:pt idx="19">
                  <c:v>1368</c:v>
                </c:pt>
                <c:pt idx="20">
                  <c:v>1366</c:v>
                </c:pt>
                <c:pt idx="21">
                  <c:v>1364</c:v>
                </c:pt>
                <c:pt idx="22">
                  <c:v>1363</c:v>
                </c:pt>
                <c:pt idx="23">
                  <c:v>1361</c:v>
                </c:pt>
                <c:pt idx="24">
                  <c:v>1360</c:v>
                </c:pt>
                <c:pt idx="25">
                  <c:v>1357</c:v>
                </c:pt>
                <c:pt idx="26">
                  <c:v>1354</c:v>
                </c:pt>
                <c:pt idx="27">
                  <c:v>1353</c:v>
                </c:pt>
                <c:pt idx="28">
                  <c:v>1353</c:v>
                </c:pt>
                <c:pt idx="29">
                  <c:v>1352</c:v>
                </c:pt>
                <c:pt idx="30">
                  <c:v>1351</c:v>
                </c:pt>
                <c:pt idx="31">
                  <c:v>1349</c:v>
                </c:pt>
                <c:pt idx="32">
                  <c:v>1350</c:v>
                </c:pt>
                <c:pt idx="33">
                  <c:v>1344</c:v>
                </c:pt>
                <c:pt idx="34">
                  <c:v>1343</c:v>
                </c:pt>
                <c:pt idx="35">
                  <c:v>1342</c:v>
                </c:pt>
                <c:pt idx="36">
                  <c:v>1341</c:v>
                </c:pt>
                <c:pt idx="37">
                  <c:v>1338</c:v>
                </c:pt>
                <c:pt idx="38">
                  <c:v>1337</c:v>
                </c:pt>
                <c:pt idx="39">
                  <c:v>1337</c:v>
                </c:pt>
                <c:pt idx="40">
                  <c:v>1334</c:v>
                </c:pt>
                <c:pt idx="41">
                  <c:v>1331</c:v>
                </c:pt>
                <c:pt idx="42">
                  <c:v>1329</c:v>
                </c:pt>
                <c:pt idx="43">
                  <c:v>1328</c:v>
                </c:pt>
                <c:pt idx="44">
                  <c:v>1327</c:v>
                </c:pt>
                <c:pt idx="45">
                  <c:v>1327</c:v>
                </c:pt>
                <c:pt idx="46">
                  <c:v>1325</c:v>
                </c:pt>
                <c:pt idx="47">
                  <c:v>1323</c:v>
                </c:pt>
                <c:pt idx="48">
                  <c:v>1321</c:v>
                </c:pt>
                <c:pt idx="49">
                  <c:v>1319</c:v>
                </c:pt>
                <c:pt idx="50">
                  <c:v>1317</c:v>
                </c:pt>
                <c:pt idx="51">
                  <c:v>1315</c:v>
                </c:pt>
                <c:pt idx="52">
                  <c:v>1316</c:v>
                </c:pt>
                <c:pt idx="53">
                  <c:v>1315</c:v>
                </c:pt>
                <c:pt idx="54">
                  <c:v>1313</c:v>
                </c:pt>
                <c:pt idx="55">
                  <c:v>1312</c:v>
                </c:pt>
                <c:pt idx="56">
                  <c:v>1312</c:v>
                </c:pt>
                <c:pt idx="57">
                  <c:v>1311</c:v>
                </c:pt>
                <c:pt idx="58">
                  <c:v>1308</c:v>
                </c:pt>
                <c:pt idx="59">
                  <c:v>1308</c:v>
                </c:pt>
                <c:pt idx="60">
                  <c:v>1306</c:v>
                </c:pt>
                <c:pt idx="61">
                  <c:v>1305</c:v>
                </c:pt>
                <c:pt idx="62">
                  <c:v>1302</c:v>
                </c:pt>
                <c:pt idx="63">
                  <c:v>1301</c:v>
                </c:pt>
                <c:pt idx="64">
                  <c:v>1299</c:v>
                </c:pt>
                <c:pt idx="65">
                  <c:v>1298</c:v>
                </c:pt>
                <c:pt idx="66">
                  <c:v>1298</c:v>
                </c:pt>
                <c:pt idx="67">
                  <c:v>1298</c:v>
                </c:pt>
                <c:pt idx="68">
                  <c:v>1297</c:v>
                </c:pt>
                <c:pt idx="69">
                  <c:v>1297</c:v>
                </c:pt>
                <c:pt idx="70">
                  <c:v>1293</c:v>
                </c:pt>
                <c:pt idx="71">
                  <c:v>1291</c:v>
                </c:pt>
                <c:pt idx="72">
                  <c:v>1291</c:v>
                </c:pt>
                <c:pt idx="73">
                  <c:v>1290</c:v>
                </c:pt>
                <c:pt idx="74">
                  <c:v>1289</c:v>
                </c:pt>
                <c:pt idx="75">
                  <c:v>1285</c:v>
                </c:pt>
                <c:pt idx="76">
                  <c:v>1283</c:v>
                </c:pt>
                <c:pt idx="77">
                  <c:v>1284</c:v>
                </c:pt>
                <c:pt idx="78">
                  <c:v>1281</c:v>
                </c:pt>
                <c:pt idx="79">
                  <c:v>1280</c:v>
                </c:pt>
                <c:pt idx="80">
                  <c:v>1281</c:v>
                </c:pt>
                <c:pt idx="81">
                  <c:v>1281</c:v>
                </c:pt>
                <c:pt idx="82">
                  <c:v>1280</c:v>
                </c:pt>
                <c:pt idx="83">
                  <c:v>1283</c:v>
                </c:pt>
                <c:pt idx="84">
                  <c:v>1279</c:v>
                </c:pt>
                <c:pt idx="85">
                  <c:v>1278</c:v>
                </c:pt>
                <c:pt idx="86">
                  <c:v>1277</c:v>
                </c:pt>
                <c:pt idx="87">
                  <c:v>1276</c:v>
                </c:pt>
                <c:pt idx="88">
                  <c:v>1274</c:v>
                </c:pt>
                <c:pt idx="89">
                  <c:v>1273</c:v>
                </c:pt>
                <c:pt idx="90">
                  <c:v>1272</c:v>
                </c:pt>
                <c:pt idx="91">
                  <c:v>1272</c:v>
                </c:pt>
                <c:pt idx="92">
                  <c:v>1270</c:v>
                </c:pt>
                <c:pt idx="93">
                  <c:v>1268</c:v>
                </c:pt>
                <c:pt idx="94">
                  <c:v>1268</c:v>
                </c:pt>
                <c:pt idx="95">
                  <c:v>1266</c:v>
                </c:pt>
                <c:pt idx="96">
                  <c:v>1266</c:v>
                </c:pt>
                <c:pt idx="97">
                  <c:v>1264</c:v>
                </c:pt>
                <c:pt idx="98">
                  <c:v>1263</c:v>
                </c:pt>
                <c:pt idx="99">
                  <c:v>1255</c:v>
                </c:pt>
                <c:pt idx="100">
                  <c:v>1259</c:v>
                </c:pt>
                <c:pt idx="101">
                  <c:v>1257</c:v>
                </c:pt>
                <c:pt idx="102">
                  <c:v>1256</c:v>
                </c:pt>
                <c:pt idx="103">
                  <c:v>1253</c:v>
                </c:pt>
                <c:pt idx="104">
                  <c:v>1252</c:v>
                </c:pt>
                <c:pt idx="105">
                  <c:v>1252</c:v>
                </c:pt>
                <c:pt idx="106">
                  <c:v>1251</c:v>
                </c:pt>
                <c:pt idx="107">
                  <c:v>1250</c:v>
                </c:pt>
                <c:pt idx="108">
                  <c:v>1248</c:v>
                </c:pt>
                <c:pt idx="109">
                  <c:v>1247</c:v>
                </c:pt>
                <c:pt idx="110">
                  <c:v>1246</c:v>
                </c:pt>
                <c:pt idx="111">
                  <c:v>1243</c:v>
                </c:pt>
                <c:pt idx="112">
                  <c:v>1243</c:v>
                </c:pt>
                <c:pt idx="113">
                  <c:v>1239</c:v>
                </c:pt>
                <c:pt idx="114">
                  <c:v>1243</c:v>
                </c:pt>
                <c:pt idx="115">
                  <c:v>1243</c:v>
                </c:pt>
                <c:pt idx="116">
                  <c:v>1242</c:v>
                </c:pt>
                <c:pt idx="117">
                  <c:v>1240</c:v>
                </c:pt>
                <c:pt idx="118">
                  <c:v>1240</c:v>
                </c:pt>
                <c:pt idx="119">
                  <c:v>1239</c:v>
                </c:pt>
                <c:pt idx="120">
                  <c:v>1237</c:v>
                </c:pt>
                <c:pt idx="121">
                  <c:v>1236</c:v>
                </c:pt>
                <c:pt idx="122">
                  <c:v>1235</c:v>
                </c:pt>
                <c:pt idx="123">
                  <c:v>1236</c:v>
                </c:pt>
                <c:pt idx="124">
                  <c:v>1236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4F5-49B2-BDFE-22F7EA21FE29}"/>
            </c:ext>
          </c:extLst>
        </c:ser>
        <c:ser>
          <c:idx val="2"/>
          <c:order val="2"/>
          <c:tx>
            <c:strRef>
              <c:f>Sheet1!$AE$44</c:f>
              <c:strCache>
                <c:ptCount val="1"/>
                <c:pt idx="0">
                  <c:v>CH3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Sheet1!$AE$45:$AE$170</c:f>
              <c:numCache>
                <c:formatCode>General</c:formatCode>
                <c:ptCount val="126"/>
                <c:pt idx="0">
                  <c:v>848</c:v>
                </c:pt>
                <c:pt idx="1">
                  <c:v>847</c:v>
                </c:pt>
                <c:pt idx="2">
                  <c:v>848</c:v>
                </c:pt>
                <c:pt idx="3">
                  <c:v>847</c:v>
                </c:pt>
                <c:pt idx="4">
                  <c:v>847</c:v>
                </c:pt>
                <c:pt idx="5">
                  <c:v>846</c:v>
                </c:pt>
                <c:pt idx="6">
                  <c:v>846</c:v>
                </c:pt>
                <c:pt idx="7">
                  <c:v>845</c:v>
                </c:pt>
                <c:pt idx="8">
                  <c:v>844</c:v>
                </c:pt>
                <c:pt idx="9">
                  <c:v>844</c:v>
                </c:pt>
                <c:pt idx="10">
                  <c:v>843</c:v>
                </c:pt>
                <c:pt idx="11">
                  <c:v>841</c:v>
                </c:pt>
                <c:pt idx="12">
                  <c:v>838</c:v>
                </c:pt>
                <c:pt idx="13">
                  <c:v>839</c:v>
                </c:pt>
                <c:pt idx="14">
                  <c:v>839</c:v>
                </c:pt>
                <c:pt idx="15">
                  <c:v>838</c:v>
                </c:pt>
                <c:pt idx="16">
                  <c:v>839</c:v>
                </c:pt>
                <c:pt idx="17">
                  <c:v>837</c:v>
                </c:pt>
                <c:pt idx="18">
                  <c:v>835</c:v>
                </c:pt>
                <c:pt idx="19">
                  <c:v>833</c:v>
                </c:pt>
                <c:pt idx="20">
                  <c:v>831</c:v>
                </c:pt>
                <c:pt idx="21">
                  <c:v>830</c:v>
                </c:pt>
                <c:pt idx="22">
                  <c:v>829</c:v>
                </c:pt>
                <c:pt idx="23">
                  <c:v>829</c:v>
                </c:pt>
                <c:pt idx="24">
                  <c:v>829</c:v>
                </c:pt>
                <c:pt idx="25">
                  <c:v>828</c:v>
                </c:pt>
                <c:pt idx="26">
                  <c:v>825</c:v>
                </c:pt>
                <c:pt idx="27">
                  <c:v>823</c:v>
                </c:pt>
                <c:pt idx="28">
                  <c:v>825</c:v>
                </c:pt>
                <c:pt idx="29">
                  <c:v>826</c:v>
                </c:pt>
                <c:pt idx="30">
                  <c:v>826</c:v>
                </c:pt>
                <c:pt idx="31">
                  <c:v>825</c:v>
                </c:pt>
                <c:pt idx="32">
                  <c:v>822</c:v>
                </c:pt>
                <c:pt idx="33">
                  <c:v>821</c:v>
                </c:pt>
                <c:pt idx="34">
                  <c:v>819</c:v>
                </c:pt>
                <c:pt idx="35">
                  <c:v>819</c:v>
                </c:pt>
                <c:pt idx="36">
                  <c:v>818</c:v>
                </c:pt>
                <c:pt idx="37">
                  <c:v>816</c:v>
                </c:pt>
                <c:pt idx="38">
                  <c:v>815</c:v>
                </c:pt>
                <c:pt idx="39">
                  <c:v>813</c:v>
                </c:pt>
                <c:pt idx="40">
                  <c:v>813</c:v>
                </c:pt>
                <c:pt idx="41">
                  <c:v>811</c:v>
                </c:pt>
                <c:pt idx="42">
                  <c:v>811</c:v>
                </c:pt>
                <c:pt idx="43">
                  <c:v>809</c:v>
                </c:pt>
                <c:pt idx="44">
                  <c:v>810</c:v>
                </c:pt>
                <c:pt idx="45">
                  <c:v>809</c:v>
                </c:pt>
                <c:pt idx="46">
                  <c:v>810</c:v>
                </c:pt>
                <c:pt idx="47">
                  <c:v>809</c:v>
                </c:pt>
                <c:pt idx="48">
                  <c:v>807</c:v>
                </c:pt>
                <c:pt idx="49">
                  <c:v>804</c:v>
                </c:pt>
                <c:pt idx="50">
                  <c:v>804</c:v>
                </c:pt>
                <c:pt idx="51">
                  <c:v>804</c:v>
                </c:pt>
                <c:pt idx="52">
                  <c:v>804</c:v>
                </c:pt>
                <c:pt idx="53">
                  <c:v>803</c:v>
                </c:pt>
                <c:pt idx="54">
                  <c:v>803</c:v>
                </c:pt>
                <c:pt idx="55">
                  <c:v>804</c:v>
                </c:pt>
                <c:pt idx="56">
                  <c:v>805</c:v>
                </c:pt>
                <c:pt idx="57">
                  <c:v>805</c:v>
                </c:pt>
                <c:pt idx="58">
                  <c:v>805</c:v>
                </c:pt>
                <c:pt idx="59">
                  <c:v>810</c:v>
                </c:pt>
                <c:pt idx="60">
                  <c:v>806</c:v>
                </c:pt>
                <c:pt idx="61">
                  <c:v>805</c:v>
                </c:pt>
                <c:pt idx="62">
                  <c:v>803</c:v>
                </c:pt>
                <c:pt idx="63">
                  <c:v>801</c:v>
                </c:pt>
                <c:pt idx="64">
                  <c:v>799</c:v>
                </c:pt>
                <c:pt idx="65">
                  <c:v>801</c:v>
                </c:pt>
                <c:pt idx="66">
                  <c:v>801</c:v>
                </c:pt>
                <c:pt idx="67">
                  <c:v>802</c:v>
                </c:pt>
                <c:pt idx="68">
                  <c:v>801</c:v>
                </c:pt>
                <c:pt idx="69">
                  <c:v>800</c:v>
                </c:pt>
                <c:pt idx="70">
                  <c:v>795</c:v>
                </c:pt>
                <c:pt idx="71">
                  <c:v>793</c:v>
                </c:pt>
                <c:pt idx="72">
                  <c:v>795</c:v>
                </c:pt>
                <c:pt idx="73">
                  <c:v>795</c:v>
                </c:pt>
                <c:pt idx="74">
                  <c:v>795</c:v>
                </c:pt>
                <c:pt idx="75">
                  <c:v>795</c:v>
                </c:pt>
                <c:pt idx="76">
                  <c:v>791</c:v>
                </c:pt>
                <c:pt idx="77">
                  <c:v>788</c:v>
                </c:pt>
                <c:pt idx="78">
                  <c:v>788</c:v>
                </c:pt>
                <c:pt idx="79">
                  <c:v>789</c:v>
                </c:pt>
                <c:pt idx="80">
                  <c:v>792</c:v>
                </c:pt>
                <c:pt idx="81">
                  <c:v>792</c:v>
                </c:pt>
                <c:pt idx="82">
                  <c:v>793</c:v>
                </c:pt>
                <c:pt idx="83">
                  <c:v>794</c:v>
                </c:pt>
                <c:pt idx="84">
                  <c:v>795</c:v>
                </c:pt>
                <c:pt idx="85">
                  <c:v>793</c:v>
                </c:pt>
                <c:pt idx="86">
                  <c:v>794</c:v>
                </c:pt>
                <c:pt idx="87">
                  <c:v>794</c:v>
                </c:pt>
                <c:pt idx="88">
                  <c:v>791</c:v>
                </c:pt>
                <c:pt idx="89">
                  <c:v>790</c:v>
                </c:pt>
                <c:pt idx="90">
                  <c:v>791</c:v>
                </c:pt>
                <c:pt idx="91">
                  <c:v>789</c:v>
                </c:pt>
                <c:pt idx="92">
                  <c:v>791</c:v>
                </c:pt>
                <c:pt idx="93">
                  <c:v>789</c:v>
                </c:pt>
                <c:pt idx="94">
                  <c:v>789</c:v>
                </c:pt>
                <c:pt idx="95">
                  <c:v>787</c:v>
                </c:pt>
                <c:pt idx="96">
                  <c:v>788</c:v>
                </c:pt>
                <c:pt idx="97">
                  <c:v>786</c:v>
                </c:pt>
                <c:pt idx="98">
                  <c:v>786</c:v>
                </c:pt>
                <c:pt idx="99">
                  <c:v>783</c:v>
                </c:pt>
                <c:pt idx="100">
                  <c:v>782</c:v>
                </c:pt>
                <c:pt idx="101">
                  <c:v>779</c:v>
                </c:pt>
                <c:pt idx="102">
                  <c:v>779</c:v>
                </c:pt>
                <c:pt idx="103">
                  <c:v>777</c:v>
                </c:pt>
                <c:pt idx="104">
                  <c:v>777</c:v>
                </c:pt>
                <c:pt idx="105">
                  <c:v>778</c:v>
                </c:pt>
                <c:pt idx="106">
                  <c:v>778</c:v>
                </c:pt>
                <c:pt idx="107">
                  <c:v>777</c:v>
                </c:pt>
                <c:pt idx="108">
                  <c:v>777</c:v>
                </c:pt>
                <c:pt idx="109">
                  <c:v>777</c:v>
                </c:pt>
                <c:pt idx="110">
                  <c:v>774</c:v>
                </c:pt>
                <c:pt idx="111">
                  <c:v>772</c:v>
                </c:pt>
                <c:pt idx="112">
                  <c:v>772</c:v>
                </c:pt>
                <c:pt idx="113">
                  <c:v>772</c:v>
                </c:pt>
                <c:pt idx="114">
                  <c:v>770</c:v>
                </c:pt>
                <c:pt idx="115">
                  <c:v>779</c:v>
                </c:pt>
                <c:pt idx="116">
                  <c:v>775</c:v>
                </c:pt>
                <c:pt idx="117">
                  <c:v>773</c:v>
                </c:pt>
                <c:pt idx="118">
                  <c:v>775</c:v>
                </c:pt>
                <c:pt idx="119">
                  <c:v>774</c:v>
                </c:pt>
                <c:pt idx="120">
                  <c:v>774</c:v>
                </c:pt>
                <c:pt idx="121">
                  <c:v>774</c:v>
                </c:pt>
                <c:pt idx="122">
                  <c:v>774</c:v>
                </c:pt>
                <c:pt idx="123">
                  <c:v>775</c:v>
                </c:pt>
                <c:pt idx="124">
                  <c:v>773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4F5-49B2-BDFE-22F7EA21FE29}"/>
            </c:ext>
          </c:extLst>
        </c:ser>
        <c:ser>
          <c:idx val="3"/>
          <c:order val="3"/>
          <c:tx>
            <c:strRef>
              <c:f>Sheet1!$AF$44</c:f>
              <c:strCache>
                <c:ptCount val="1"/>
                <c:pt idx="0">
                  <c:v>CH4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Sheet1!$AF$45:$AF$170</c:f>
              <c:numCache>
                <c:formatCode>General</c:formatCode>
                <c:ptCount val="126"/>
                <c:pt idx="0">
                  <c:v>740</c:v>
                </c:pt>
                <c:pt idx="1">
                  <c:v>743</c:v>
                </c:pt>
                <c:pt idx="2">
                  <c:v>745</c:v>
                </c:pt>
                <c:pt idx="3">
                  <c:v>739</c:v>
                </c:pt>
                <c:pt idx="4">
                  <c:v>741</c:v>
                </c:pt>
                <c:pt idx="5">
                  <c:v>742</c:v>
                </c:pt>
                <c:pt idx="6">
                  <c:v>738</c:v>
                </c:pt>
                <c:pt idx="7">
                  <c:v>739</c:v>
                </c:pt>
                <c:pt idx="8">
                  <c:v>742</c:v>
                </c:pt>
                <c:pt idx="9">
                  <c:v>743</c:v>
                </c:pt>
                <c:pt idx="10">
                  <c:v>741</c:v>
                </c:pt>
                <c:pt idx="11">
                  <c:v>739</c:v>
                </c:pt>
                <c:pt idx="12">
                  <c:v>735</c:v>
                </c:pt>
                <c:pt idx="13">
                  <c:v>736</c:v>
                </c:pt>
                <c:pt idx="14">
                  <c:v>737</c:v>
                </c:pt>
                <c:pt idx="15">
                  <c:v>737</c:v>
                </c:pt>
                <c:pt idx="16">
                  <c:v>736</c:v>
                </c:pt>
                <c:pt idx="17">
                  <c:v>735</c:v>
                </c:pt>
                <c:pt idx="18">
                  <c:v>724</c:v>
                </c:pt>
                <c:pt idx="19">
                  <c:v>728</c:v>
                </c:pt>
                <c:pt idx="20">
                  <c:v>728</c:v>
                </c:pt>
                <c:pt idx="21">
                  <c:v>724</c:v>
                </c:pt>
                <c:pt idx="22">
                  <c:v>708</c:v>
                </c:pt>
                <c:pt idx="23">
                  <c:v>714</c:v>
                </c:pt>
                <c:pt idx="24">
                  <c:v>720</c:v>
                </c:pt>
                <c:pt idx="25">
                  <c:v>720</c:v>
                </c:pt>
                <c:pt idx="26">
                  <c:v>716</c:v>
                </c:pt>
                <c:pt idx="27">
                  <c:v>715</c:v>
                </c:pt>
                <c:pt idx="28">
                  <c:v>717</c:v>
                </c:pt>
                <c:pt idx="29">
                  <c:v>717</c:v>
                </c:pt>
                <c:pt idx="30">
                  <c:v>717</c:v>
                </c:pt>
                <c:pt idx="31">
                  <c:v>715</c:v>
                </c:pt>
                <c:pt idx="32">
                  <c:v>714</c:v>
                </c:pt>
                <c:pt idx="33">
                  <c:v>712</c:v>
                </c:pt>
                <c:pt idx="34">
                  <c:v>710</c:v>
                </c:pt>
                <c:pt idx="35">
                  <c:v>710</c:v>
                </c:pt>
                <c:pt idx="36">
                  <c:v>710</c:v>
                </c:pt>
                <c:pt idx="37">
                  <c:v>709</c:v>
                </c:pt>
                <c:pt idx="38">
                  <c:v>705</c:v>
                </c:pt>
                <c:pt idx="39">
                  <c:v>701</c:v>
                </c:pt>
                <c:pt idx="40">
                  <c:v>698</c:v>
                </c:pt>
                <c:pt idx="41">
                  <c:v>697</c:v>
                </c:pt>
                <c:pt idx="42">
                  <c:v>697</c:v>
                </c:pt>
                <c:pt idx="43">
                  <c:v>697</c:v>
                </c:pt>
                <c:pt idx="44">
                  <c:v>699</c:v>
                </c:pt>
                <c:pt idx="45">
                  <c:v>690</c:v>
                </c:pt>
                <c:pt idx="46">
                  <c:v>685</c:v>
                </c:pt>
                <c:pt idx="47">
                  <c:v>696</c:v>
                </c:pt>
                <c:pt idx="48">
                  <c:v>693</c:v>
                </c:pt>
                <c:pt idx="49">
                  <c:v>677</c:v>
                </c:pt>
                <c:pt idx="50">
                  <c:v>671</c:v>
                </c:pt>
                <c:pt idx="51">
                  <c:v>682</c:v>
                </c:pt>
                <c:pt idx="52">
                  <c:v>685</c:v>
                </c:pt>
                <c:pt idx="53">
                  <c:v>684</c:v>
                </c:pt>
                <c:pt idx="54">
                  <c:v>685</c:v>
                </c:pt>
                <c:pt idx="55">
                  <c:v>690</c:v>
                </c:pt>
                <c:pt idx="56">
                  <c:v>689</c:v>
                </c:pt>
                <c:pt idx="57">
                  <c:v>688</c:v>
                </c:pt>
                <c:pt idx="58">
                  <c:v>676</c:v>
                </c:pt>
                <c:pt idx="59">
                  <c:v>672</c:v>
                </c:pt>
                <c:pt idx="60">
                  <c:v>686</c:v>
                </c:pt>
                <c:pt idx="61">
                  <c:v>676</c:v>
                </c:pt>
                <c:pt idx="62">
                  <c:v>684</c:v>
                </c:pt>
                <c:pt idx="63">
                  <c:v>685</c:v>
                </c:pt>
                <c:pt idx="64">
                  <c:v>683</c:v>
                </c:pt>
                <c:pt idx="65">
                  <c:v>685</c:v>
                </c:pt>
                <c:pt idx="66">
                  <c:v>675</c:v>
                </c:pt>
                <c:pt idx="67">
                  <c:v>666</c:v>
                </c:pt>
                <c:pt idx="68">
                  <c:v>678</c:v>
                </c:pt>
                <c:pt idx="69">
                  <c:v>680</c:v>
                </c:pt>
                <c:pt idx="70">
                  <c:v>673</c:v>
                </c:pt>
                <c:pt idx="71">
                  <c:v>672</c:v>
                </c:pt>
                <c:pt idx="72">
                  <c:v>673</c:v>
                </c:pt>
                <c:pt idx="73">
                  <c:v>675</c:v>
                </c:pt>
                <c:pt idx="74">
                  <c:v>678</c:v>
                </c:pt>
                <c:pt idx="75">
                  <c:v>679</c:v>
                </c:pt>
                <c:pt idx="76">
                  <c:v>661</c:v>
                </c:pt>
                <c:pt idx="77">
                  <c:v>650</c:v>
                </c:pt>
                <c:pt idx="78">
                  <c:v>663</c:v>
                </c:pt>
                <c:pt idx="79">
                  <c:v>650</c:v>
                </c:pt>
                <c:pt idx="80">
                  <c:v>652</c:v>
                </c:pt>
                <c:pt idx="81">
                  <c:v>663</c:v>
                </c:pt>
                <c:pt idx="82">
                  <c:v>654</c:v>
                </c:pt>
                <c:pt idx="83">
                  <c:v>662</c:v>
                </c:pt>
                <c:pt idx="84">
                  <c:v>668</c:v>
                </c:pt>
                <c:pt idx="85">
                  <c:v>666</c:v>
                </c:pt>
                <c:pt idx="86">
                  <c:v>668</c:v>
                </c:pt>
                <c:pt idx="87">
                  <c:v>669</c:v>
                </c:pt>
                <c:pt idx="88">
                  <c:v>667</c:v>
                </c:pt>
                <c:pt idx="89">
                  <c:v>667</c:v>
                </c:pt>
                <c:pt idx="90">
                  <c:v>666</c:v>
                </c:pt>
                <c:pt idx="91">
                  <c:v>665</c:v>
                </c:pt>
                <c:pt idx="92">
                  <c:v>667</c:v>
                </c:pt>
                <c:pt idx="93">
                  <c:v>669</c:v>
                </c:pt>
                <c:pt idx="94">
                  <c:v>668</c:v>
                </c:pt>
                <c:pt idx="95">
                  <c:v>668</c:v>
                </c:pt>
                <c:pt idx="96">
                  <c:v>668</c:v>
                </c:pt>
                <c:pt idx="97">
                  <c:v>666</c:v>
                </c:pt>
                <c:pt idx="98">
                  <c:v>666</c:v>
                </c:pt>
                <c:pt idx="99">
                  <c:v>662</c:v>
                </c:pt>
                <c:pt idx="100">
                  <c:v>664</c:v>
                </c:pt>
                <c:pt idx="101">
                  <c:v>662</c:v>
                </c:pt>
                <c:pt idx="102">
                  <c:v>663</c:v>
                </c:pt>
                <c:pt idx="103">
                  <c:v>662</c:v>
                </c:pt>
                <c:pt idx="104">
                  <c:v>660</c:v>
                </c:pt>
                <c:pt idx="105">
                  <c:v>660</c:v>
                </c:pt>
                <c:pt idx="106">
                  <c:v>657</c:v>
                </c:pt>
                <c:pt idx="107">
                  <c:v>654</c:v>
                </c:pt>
                <c:pt idx="108">
                  <c:v>654</c:v>
                </c:pt>
                <c:pt idx="109">
                  <c:v>651</c:v>
                </c:pt>
                <c:pt idx="110">
                  <c:v>646</c:v>
                </c:pt>
                <c:pt idx="111">
                  <c:v>648</c:v>
                </c:pt>
                <c:pt idx="112">
                  <c:v>648</c:v>
                </c:pt>
                <c:pt idx="113">
                  <c:v>651</c:v>
                </c:pt>
                <c:pt idx="114">
                  <c:v>649</c:v>
                </c:pt>
                <c:pt idx="115">
                  <c:v>650</c:v>
                </c:pt>
                <c:pt idx="116">
                  <c:v>655</c:v>
                </c:pt>
                <c:pt idx="117">
                  <c:v>654</c:v>
                </c:pt>
                <c:pt idx="118">
                  <c:v>657</c:v>
                </c:pt>
                <c:pt idx="119">
                  <c:v>656</c:v>
                </c:pt>
                <c:pt idx="120">
                  <c:v>647</c:v>
                </c:pt>
                <c:pt idx="121">
                  <c:v>655</c:v>
                </c:pt>
                <c:pt idx="122">
                  <c:v>661</c:v>
                </c:pt>
                <c:pt idx="123">
                  <c:v>648</c:v>
                </c:pt>
                <c:pt idx="124">
                  <c:v>650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4F5-49B2-BDFE-22F7EA21FE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4399648"/>
        <c:axId val="24411296"/>
      </c:lineChart>
      <c:catAx>
        <c:axId val="2439964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411296"/>
        <c:crosses val="autoZero"/>
        <c:auto val="1"/>
        <c:lblAlgn val="ctr"/>
        <c:lblOffset val="100"/>
        <c:noMultiLvlLbl val="0"/>
      </c:catAx>
      <c:valAx>
        <c:axId val="24411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399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fc1b349-6964-47d3-9346-50e693f5eeb4}"/>
      </c:ext>
    </c:extLst>
  </c:chart>
  <c:spPr>
    <a:noFill/>
    <a:ln>
      <a:noFill/>
    </a:ln>
    <a:effectLst/>
  </c:spPr>
  <c:txPr>
    <a:bodyPr/>
    <a:lstStyle/>
    <a:p>
      <a:pPr>
        <a:defRPr lang="en-US"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10 Micro Molar_B4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Sheet1!$AO$45</c:f>
              <c:strCache>
                <c:ptCount val="1"/>
                <c:pt idx="0">
                  <c:v>CH1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Sheet1!$AO$46:$AO$170</c:f>
              <c:numCache>
                <c:formatCode>General</c:formatCode>
                <c:ptCount val="125"/>
                <c:pt idx="0">
                  <c:v>774</c:v>
                </c:pt>
                <c:pt idx="1">
                  <c:v>770</c:v>
                </c:pt>
                <c:pt idx="2">
                  <c:v>774</c:v>
                </c:pt>
                <c:pt idx="3">
                  <c:v>772</c:v>
                </c:pt>
                <c:pt idx="4">
                  <c:v>770</c:v>
                </c:pt>
                <c:pt idx="5">
                  <c:v>768</c:v>
                </c:pt>
                <c:pt idx="6">
                  <c:v>768</c:v>
                </c:pt>
                <c:pt idx="7">
                  <c:v>770</c:v>
                </c:pt>
                <c:pt idx="8">
                  <c:v>771</c:v>
                </c:pt>
                <c:pt idx="9">
                  <c:v>770</c:v>
                </c:pt>
                <c:pt idx="10">
                  <c:v>769</c:v>
                </c:pt>
                <c:pt idx="11">
                  <c:v>764</c:v>
                </c:pt>
                <c:pt idx="12">
                  <c:v>769</c:v>
                </c:pt>
                <c:pt idx="13">
                  <c:v>765</c:v>
                </c:pt>
                <c:pt idx="14">
                  <c:v>765</c:v>
                </c:pt>
                <c:pt idx="15">
                  <c:v>765</c:v>
                </c:pt>
                <c:pt idx="16">
                  <c:v>766</c:v>
                </c:pt>
                <c:pt idx="17">
                  <c:v>768</c:v>
                </c:pt>
                <c:pt idx="18">
                  <c:v>770</c:v>
                </c:pt>
                <c:pt idx="19">
                  <c:v>771</c:v>
                </c:pt>
                <c:pt idx="20">
                  <c:v>771</c:v>
                </c:pt>
                <c:pt idx="21">
                  <c:v>770</c:v>
                </c:pt>
                <c:pt idx="22">
                  <c:v>767</c:v>
                </c:pt>
                <c:pt idx="23">
                  <c:v>766</c:v>
                </c:pt>
                <c:pt idx="24">
                  <c:v>767</c:v>
                </c:pt>
                <c:pt idx="25">
                  <c:v>767</c:v>
                </c:pt>
                <c:pt idx="26">
                  <c:v>768</c:v>
                </c:pt>
                <c:pt idx="27">
                  <c:v>768</c:v>
                </c:pt>
                <c:pt idx="28">
                  <c:v>767</c:v>
                </c:pt>
                <c:pt idx="29">
                  <c:v>766</c:v>
                </c:pt>
                <c:pt idx="30">
                  <c:v>766</c:v>
                </c:pt>
                <c:pt idx="31">
                  <c:v>765</c:v>
                </c:pt>
                <c:pt idx="32">
                  <c:v>765</c:v>
                </c:pt>
                <c:pt idx="33">
                  <c:v>763</c:v>
                </c:pt>
                <c:pt idx="34">
                  <c:v>758</c:v>
                </c:pt>
                <c:pt idx="35">
                  <c:v>758</c:v>
                </c:pt>
                <c:pt idx="36">
                  <c:v>760</c:v>
                </c:pt>
                <c:pt idx="37">
                  <c:v>759</c:v>
                </c:pt>
                <c:pt idx="38">
                  <c:v>757</c:v>
                </c:pt>
                <c:pt idx="39">
                  <c:v>756</c:v>
                </c:pt>
                <c:pt idx="40">
                  <c:v>759</c:v>
                </c:pt>
                <c:pt idx="41">
                  <c:v>761</c:v>
                </c:pt>
                <c:pt idx="42">
                  <c:v>763</c:v>
                </c:pt>
                <c:pt idx="43">
                  <c:v>757</c:v>
                </c:pt>
                <c:pt idx="44">
                  <c:v>753</c:v>
                </c:pt>
                <c:pt idx="45">
                  <c:v>754</c:v>
                </c:pt>
                <c:pt idx="46">
                  <c:v>752</c:v>
                </c:pt>
                <c:pt idx="47">
                  <c:v>754</c:v>
                </c:pt>
                <c:pt idx="48">
                  <c:v>753</c:v>
                </c:pt>
                <c:pt idx="49">
                  <c:v>751</c:v>
                </c:pt>
                <c:pt idx="50">
                  <c:v>749</c:v>
                </c:pt>
                <c:pt idx="51">
                  <c:v>750</c:v>
                </c:pt>
                <c:pt idx="52">
                  <c:v>751</c:v>
                </c:pt>
                <c:pt idx="53">
                  <c:v>754</c:v>
                </c:pt>
                <c:pt idx="54">
                  <c:v>752</c:v>
                </c:pt>
                <c:pt idx="55">
                  <c:v>751</c:v>
                </c:pt>
                <c:pt idx="56">
                  <c:v>751</c:v>
                </c:pt>
                <c:pt idx="57">
                  <c:v>750</c:v>
                </c:pt>
                <c:pt idx="58">
                  <c:v>748</c:v>
                </c:pt>
                <c:pt idx="59">
                  <c:v>752</c:v>
                </c:pt>
                <c:pt idx="60">
                  <c:v>753</c:v>
                </c:pt>
                <c:pt idx="61">
                  <c:v>753</c:v>
                </c:pt>
                <c:pt idx="62">
                  <c:v>752</c:v>
                </c:pt>
                <c:pt idx="63">
                  <c:v>752</c:v>
                </c:pt>
                <c:pt idx="64">
                  <c:v>750</c:v>
                </c:pt>
                <c:pt idx="65">
                  <c:v>751</c:v>
                </c:pt>
                <c:pt idx="66">
                  <c:v>751</c:v>
                </c:pt>
                <c:pt idx="67">
                  <c:v>751</c:v>
                </c:pt>
                <c:pt idx="68">
                  <c:v>751</c:v>
                </c:pt>
                <c:pt idx="69">
                  <c:v>751</c:v>
                </c:pt>
                <c:pt idx="70">
                  <c:v>750</c:v>
                </c:pt>
                <c:pt idx="71">
                  <c:v>750</c:v>
                </c:pt>
                <c:pt idx="72">
                  <c:v>748</c:v>
                </c:pt>
                <c:pt idx="73">
                  <c:v>747</c:v>
                </c:pt>
                <c:pt idx="74">
                  <c:v>749</c:v>
                </c:pt>
                <c:pt idx="75">
                  <c:v>748</c:v>
                </c:pt>
                <c:pt idx="76">
                  <c:v>745</c:v>
                </c:pt>
                <c:pt idx="77">
                  <c:v>744</c:v>
                </c:pt>
                <c:pt idx="78">
                  <c:v>745</c:v>
                </c:pt>
                <c:pt idx="79">
                  <c:v>744</c:v>
                </c:pt>
                <c:pt idx="80">
                  <c:v>745</c:v>
                </c:pt>
                <c:pt idx="81">
                  <c:v>744</c:v>
                </c:pt>
                <c:pt idx="82">
                  <c:v>742</c:v>
                </c:pt>
                <c:pt idx="83">
                  <c:v>741</c:v>
                </c:pt>
                <c:pt idx="84">
                  <c:v>741</c:v>
                </c:pt>
                <c:pt idx="85">
                  <c:v>743</c:v>
                </c:pt>
                <c:pt idx="86">
                  <c:v>742</c:v>
                </c:pt>
                <c:pt idx="87">
                  <c:v>743</c:v>
                </c:pt>
                <c:pt idx="88">
                  <c:v>742</c:v>
                </c:pt>
                <c:pt idx="89">
                  <c:v>744</c:v>
                </c:pt>
                <c:pt idx="90">
                  <c:v>743</c:v>
                </c:pt>
                <c:pt idx="91">
                  <c:v>739</c:v>
                </c:pt>
                <c:pt idx="92">
                  <c:v>738</c:v>
                </c:pt>
                <c:pt idx="93">
                  <c:v>739</c:v>
                </c:pt>
                <c:pt idx="94">
                  <c:v>740</c:v>
                </c:pt>
                <c:pt idx="95">
                  <c:v>739</c:v>
                </c:pt>
                <c:pt idx="96">
                  <c:v>739</c:v>
                </c:pt>
                <c:pt idx="97">
                  <c:v>739</c:v>
                </c:pt>
                <c:pt idx="98">
                  <c:v>739</c:v>
                </c:pt>
                <c:pt idx="99">
                  <c:v>739</c:v>
                </c:pt>
                <c:pt idx="100">
                  <c:v>737</c:v>
                </c:pt>
                <c:pt idx="101">
                  <c:v>734</c:v>
                </c:pt>
                <c:pt idx="102">
                  <c:v>733</c:v>
                </c:pt>
                <c:pt idx="103">
                  <c:v>735</c:v>
                </c:pt>
                <c:pt idx="104">
                  <c:v>742</c:v>
                </c:pt>
                <c:pt idx="105">
                  <c:v>737</c:v>
                </c:pt>
                <c:pt idx="106">
                  <c:v>735</c:v>
                </c:pt>
                <c:pt idx="107">
                  <c:v>734</c:v>
                </c:pt>
                <c:pt idx="108">
                  <c:v>734</c:v>
                </c:pt>
                <c:pt idx="109">
                  <c:v>735</c:v>
                </c:pt>
                <c:pt idx="110">
                  <c:v>735</c:v>
                </c:pt>
                <c:pt idx="111">
                  <c:v>733</c:v>
                </c:pt>
                <c:pt idx="112">
                  <c:v>735</c:v>
                </c:pt>
                <c:pt idx="113">
                  <c:v>734</c:v>
                </c:pt>
                <c:pt idx="114">
                  <c:v>734</c:v>
                </c:pt>
                <c:pt idx="115">
                  <c:v>736</c:v>
                </c:pt>
                <c:pt idx="116">
                  <c:v>735</c:v>
                </c:pt>
                <c:pt idx="117">
                  <c:v>731</c:v>
                </c:pt>
                <c:pt idx="118">
                  <c:v>730</c:v>
                </c:pt>
                <c:pt idx="119">
                  <c:v>731</c:v>
                </c:pt>
                <c:pt idx="120">
                  <c:v>729</c:v>
                </c:pt>
                <c:pt idx="121">
                  <c:v>730</c:v>
                </c:pt>
                <c:pt idx="122">
                  <c:v>727</c:v>
                </c:pt>
                <c:pt idx="123">
                  <c:v>729</c:v>
                </c:pt>
                <c:pt idx="124">
                  <c:v>728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80E-4BB7-A720-91986660AA5E}"/>
            </c:ext>
          </c:extLst>
        </c:ser>
        <c:ser>
          <c:idx val="1"/>
          <c:order val="1"/>
          <c:tx>
            <c:strRef>
              <c:f>Sheet1!$AP$45</c:f>
              <c:strCache>
                <c:ptCount val="1"/>
                <c:pt idx="0">
                  <c:v>CH2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Sheet1!$AP$46:$AP$170</c:f>
              <c:numCache>
                <c:formatCode>General</c:formatCode>
                <c:ptCount val="125"/>
                <c:pt idx="0">
                  <c:v>655</c:v>
                </c:pt>
                <c:pt idx="1">
                  <c:v>651</c:v>
                </c:pt>
                <c:pt idx="2">
                  <c:v>646</c:v>
                </c:pt>
                <c:pt idx="3">
                  <c:v>645</c:v>
                </c:pt>
                <c:pt idx="4">
                  <c:v>650</c:v>
                </c:pt>
                <c:pt idx="5">
                  <c:v>646</c:v>
                </c:pt>
                <c:pt idx="6">
                  <c:v>647</c:v>
                </c:pt>
                <c:pt idx="7">
                  <c:v>650</c:v>
                </c:pt>
                <c:pt idx="8">
                  <c:v>650</c:v>
                </c:pt>
                <c:pt idx="9">
                  <c:v>649</c:v>
                </c:pt>
                <c:pt idx="10">
                  <c:v>648</c:v>
                </c:pt>
                <c:pt idx="11">
                  <c:v>647</c:v>
                </c:pt>
                <c:pt idx="12">
                  <c:v>646</c:v>
                </c:pt>
                <c:pt idx="13">
                  <c:v>644</c:v>
                </c:pt>
                <c:pt idx="14">
                  <c:v>645</c:v>
                </c:pt>
                <c:pt idx="15">
                  <c:v>646</c:v>
                </c:pt>
                <c:pt idx="16">
                  <c:v>650</c:v>
                </c:pt>
                <c:pt idx="17">
                  <c:v>651</c:v>
                </c:pt>
                <c:pt idx="18">
                  <c:v>651</c:v>
                </c:pt>
                <c:pt idx="19">
                  <c:v>650</c:v>
                </c:pt>
                <c:pt idx="20">
                  <c:v>651</c:v>
                </c:pt>
                <c:pt idx="21">
                  <c:v>651</c:v>
                </c:pt>
                <c:pt idx="22">
                  <c:v>650</c:v>
                </c:pt>
                <c:pt idx="23">
                  <c:v>651</c:v>
                </c:pt>
                <c:pt idx="24">
                  <c:v>650</c:v>
                </c:pt>
                <c:pt idx="25">
                  <c:v>649</c:v>
                </c:pt>
                <c:pt idx="26">
                  <c:v>649</c:v>
                </c:pt>
                <c:pt idx="27">
                  <c:v>650</c:v>
                </c:pt>
                <c:pt idx="28">
                  <c:v>651</c:v>
                </c:pt>
                <c:pt idx="29">
                  <c:v>646</c:v>
                </c:pt>
                <c:pt idx="30">
                  <c:v>649</c:v>
                </c:pt>
                <c:pt idx="31">
                  <c:v>649</c:v>
                </c:pt>
                <c:pt idx="32">
                  <c:v>646</c:v>
                </c:pt>
                <c:pt idx="33">
                  <c:v>641</c:v>
                </c:pt>
                <c:pt idx="34">
                  <c:v>636</c:v>
                </c:pt>
                <c:pt idx="35">
                  <c:v>635</c:v>
                </c:pt>
                <c:pt idx="36">
                  <c:v>638</c:v>
                </c:pt>
                <c:pt idx="37">
                  <c:v>635</c:v>
                </c:pt>
                <c:pt idx="38">
                  <c:v>629</c:v>
                </c:pt>
                <c:pt idx="39">
                  <c:v>623</c:v>
                </c:pt>
                <c:pt idx="40">
                  <c:v>625</c:v>
                </c:pt>
                <c:pt idx="41">
                  <c:v>634</c:v>
                </c:pt>
                <c:pt idx="42">
                  <c:v>640</c:v>
                </c:pt>
                <c:pt idx="43">
                  <c:v>637</c:v>
                </c:pt>
                <c:pt idx="44">
                  <c:v>633</c:v>
                </c:pt>
                <c:pt idx="45">
                  <c:v>632</c:v>
                </c:pt>
                <c:pt idx="46">
                  <c:v>629</c:v>
                </c:pt>
                <c:pt idx="47">
                  <c:v>630</c:v>
                </c:pt>
                <c:pt idx="48">
                  <c:v>627</c:v>
                </c:pt>
                <c:pt idx="49">
                  <c:v>623</c:v>
                </c:pt>
                <c:pt idx="50">
                  <c:v>616</c:v>
                </c:pt>
                <c:pt idx="51">
                  <c:v>613</c:v>
                </c:pt>
                <c:pt idx="52">
                  <c:v>615</c:v>
                </c:pt>
                <c:pt idx="53">
                  <c:v>621</c:v>
                </c:pt>
                <c:pt idx="54">
                  <c:v>627</c:v>
                </c:pt>
                <c:pt idx="55">
                  <c:v>627</c:v>
                </c:pt>
                <c:pt idx="56">
                  <c:v>627</c:v>
                </c:pt>
                <c:pt idx="57">
                  <c:v>628</c:v>
                </c:pt>
                <c:pt idx="58">
                  <c:v>627</c:v>
                </c:pt>
                <c:pt idx="59">
                  <c:v>630</c:v>
                </c:pt>
                <c:pt idx="60">
                  <c:v>626</c:v>
                </c:pt>
                <c:pt idx="61">
                  <c:v>628</c:v>
                </c:pt>
                <c:pt idx="62">
                  <c:v>631</c:v>
                </c:pt>
                <c:pt idx="63">
                  <c:v>631</c:v>
                </c:pt>
                <c:pt idx="64">
                  <c:v>628</c:v>
                </c:pt>
                <c:pt idx="65">
                  <c:v>629</c:v>
                </c:pt>
                <c:pt idx="66">
                  <c:v>631</c:v>
                </c:pt>
                <c:pt idx="67">
                  <c:v>631</c:v>
                </c:pt>
                <c:pt idx="68">
                  <c:v>632</c:v>
                </c:pt>
                <c:pt idx="69">
                  <c:v>636</c:v>
                </c:pt>
                <c:pt idx="70">
                  <c:v>631</c:v>
                </c:pt>
                <c:pt idx="71">
                  <c:v>630</c:v>
                </c:pt>
                <c:pt idx="72">
                  <c:v>631</c:v>
                </c:pt>
                <c:pt idx="73">
                  <c:v>631</c:v>
                </c:pt>
                <c:pt idx="74">
                  <c:v>630</c:v>
                </c:pt>
                <c:pt idx="75">
                  <c:v>628</c:v>
                </c:pt>
                <c:pt idx="76">
                  <c:v>628</c:v>
                </c:pt>
                <c:pt idx="77">
                  <c:v>627</c:v>
                </c:pt>
                <c:pt idx="78">
                  <c:v>622</c:v>
                </c:pt>
                <c:pt idx="79">
                  <c:v>610</c:v>
                </c:pt>
                <c:pt idx="80">
                  <c:v>610</c:v>
                </c:pt>
                <c:pt idx="81">
                  <c:v>608</c:v>
                </c:pt>
                <c:pt idx="82">
                  <c:v>605</c:v>
                </c:pt>
                <c:pt idx="83">
                  <c:v>615</c:v>
                </c:pt>
                <c:pt idx="84">
                  <c:v>619</c:v>
                </c:pt>
                <c:pt idx="85">
                  <c:v>620</c:v>
                </c:pt>
                <c:pt idx="86">
                  <c:v>612</c:v>
                </c:pt>
                <c:pt idx="87">
                  <c:v>609</c:v>
                </c:pt>
                <c:pt idx="88">
                  <c:v>616</c:v>
                </c:pt>
                <c:pt idx="89">
                  <c:v>619</c:v>
                </c:pt>
                <c:pt idx="90">
                  <c:v>620</c:v>
                </c:pt>
                <c:pt idx="91">
                  <c:v>613</c:v>
                </c:pt>
                <c:pt idx="92">
                  <c:v>608</c:v>
                </c:pt>
                <c:pt idx="93">
                  <c:v>608</c:v>
                </c:pt>
                <c:pt idx="94">
                  <c:v>610</c:v>
                </c:pt>
                <c:pt idx="95">
                  <c:v>615</c:v>
                </c:pt>
                <c:pt idx="96">
                  <c:v>612</c:v>
                </c:pt>
                <c:pt idx="97">
                  <c:v>617</c:v>
                </c:pt>
                <c:pt idx="98">
                  <c:v>617</c:v>
                </c:pt>
                <c:pt idx="99">
                  <c:v>618</c:v>
                </c:pt>
                <c:pt idx="100">
                  <c:v>618</c:v>
                </c:pt>
                <c:pt idx="101">
                  <c:v>613</c:v>
                </c:pt>
                <c:pt idx="102">
                  <c:v>611</c:v>
                </c:pt>
                <c:pt idx="103">
                  <c:v>614</c:v>
                </c:pt>
                <c:pt idx="104">
                  <c:v>615</c:v>
                </c:pt>
                <c:pt idx="105">
                  <c:v>615</c:v>
                </c:pt>
                <c:pt idx="106">
                  <c:v>612</c:v>
                </c:pt>
                <c:pt idx="107">
                  <c:v>612</c:v>
                </c:pt>
                <c:pt idx="108">
                  <c:v>611</c:v>
                </c:pt>
                <c:pt idx="109">
                  <c:v>615</c:v>
                </c:pt>
                <c:pt idx="110">
                  <c:v>615</c:v>
                </c:pt>
                <c:pt idx="111">
                  <c:v>606</c:v>
                </c:pt>
                <c:pt idx="112">
                  <c:v>599</c:v>
                </c:pt>
                <c:pt idx="113">
                  <c:v>604</c:v>
                </c:pt>
                <c:pt idx="114">
                  <c:v>611</c:v>
                </c:pt>
                <c:pt idx="115">
                  <c:v>615</c:v>
                </c:pt>
                <c:pt idx="116">
                  <c:v>615</c:v>
                </c:pt>
                <c:pt idx="117">
                  <c:v>611</c:v>
                </c:pt>
                <c:pt idx="118">
                  <c:v>607</c:v>
                </c:pt>
                <c:pt idx="119">
                  <c:v>608</c:v>
                </c:pt>
                <c:pt idx="120">
                  <c:v>607</c:v>
                </c:pt>
                <c:pt idx="121">
                  <c:v>605</c:v>
                </c:pt>
                <c:pt idx="122">
                  <c:v>595</c:v>
                </c:pt>
                <c:pt idx="123">
                  <c:v>595</c:v>
                </c:pt>
                <c:pt idx="124">
                  <c:v>599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80E-4BB7-A720-91986660AA5E}"/>
            </c:ext>
          </c:extLst>
        </c:ser>
        <c:ser>
          <c:idx val="2"/>
          <c:order val="2"/>
          <c:tx>
            <c:strRef>
              <c:f>Sheet1!$AQ$45</c:f>
              <c:strCache>
                <c:ptCount val="1"/>
                <c:pt idx="0">
                  <c:v>CH3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Sheet1!$AQ$46:$AQ$170</c:f>
              <c:numCache>
                <c:formatCode>General</c:formatCode>
                <c:ptCount val="125"/>
                <c:pt idx="0">
                  <c:v>848</c:v>
                </c:pt>
                <c:pt idx="1">
                  <c:v>847</c:v>
                </c:pt>
                <c:pt idx="2">
                  <c:v>848</c:v>
                </c:pt>
                <c:pt idx="3">
                  <c:v>847</c:v>
                </c:pt>
                <c:pt idx="4">
                  <c:v>847</c:v>
                </c:pt>
                <c:pt idx="5">
                  <c:v>846</c:v>
                </c:pt>
                <c:pt idx="6">
                  <c:v>846</c:v>
                </c:pt>
                <c:pt idx="7">
                  <c:v>845</c:v>
                </c:pt>
                <c:pt idx="8">
                  <c:v>844</c:v>
                </c:pt>
                <c:pt idx="9">
                  <c:v>844</c:v>
                </c:pt>
                <c:pt idx="10">
                  <c:v>843</c:v>
                </c:pt>
                <c:pt idx="11">
                  <c:v>841</c:v>
                </c:pt>
                <c:pt idx="12">
                  <c:v>838</c:v>
                </c:pt>
                <c:pt idx="13">
                  <c:v>839</c:v>
                </c:pt>
                <c:pt idx="14">
                  <c:v>839</c:v>
                </c:pt>
                <c:pt idx="15">
                  <c:v>838</c:v>
                </c:pt>
                <c:pt idx="16">
                  <c:v>839</c:v>
                </c:pt>
                <c:pt idx="17">
                  <c:v>837</c:v>
                </c:pt>
                <c:pt idx="18">
                  <c:v>835</c:v>
                </c:pt>
                <c:pt idx="19">
                  <c:v>833</c:v>
                </c:pt>
                <c:pt idx="20">
                  <c:v>831</c:v>
                </c:pt>
                <c:pt idx="21">
                  <c:v>830</c:v>
                </c:pt>
                <c:pt idx="22">
                  <c:v>829</c:v>
                </c:pt>
                <c:pt idx="23">
                  <c:v>829</c:v>
                </c:pt>
                <c:pt idx="24">
                  <c:v>829</c:v>
                </c:pt>
                <c:pt idx="25">
                  <c:v>828</c:v>
                </c:pt>
                <c:pt idx="26">
                  <c:v>825</c:v>
                </c:pt>
                <c:pt idx="27">
                  <c:v>823</c:v>
                </c:pt>
                <c:pt idx="28">
                  <c:v>825</c:v>
                </c:pt>
                <c:pt idx="29">
                  <c:v>826</c:v>
                </c:pt>
                <c:pt idx="30">
                  <c:v>826</c:v>
                </c:pt>
                <c:pt idx="31">
                  <c:v>825</c:v>
                </c:pt>
                <c:pt idx="32">
                  <c:v>822</c:v>
                </c:pt>
                <c:pt idx="33">
                  <c:v>821</c:v>
                </c:pt>
                <c:pt idx="34">
                  <c:v>819</c:v>
                </c:pt>
                <c:pt idx="35">
                  <c:v>819</c:v>
                </c:pt>
                <c:pt idx="36">
                  <c:v>818</c:v>
                </c:pt>
                <c:pt idx="37">
                  <c:v>816</c:v>
                </c:pt>
                <c:pt idx="38">
                  <c:v>815</c:v>
                </c:pt>
                <c:pt idx="39">
                  <c:v>813</c:v>
                </c:pt>
                <c:pt idx="40">
                  <c:v>813</c:v>
                </c:pt>
                <c:pt idx="41">
                  <c:v>811</c:v>
                </c:pt>
                <c:pt idx="42">
                  <c:v>811</c:v>
                </c:pt>
                <c:pt idx="43">
                  <c:v>809</c:v>
                </c:pt>
                <c:pt idx="44">
                  <c:v>810</c:v>
                </c:pt>
                <c:pt idx="45">
                  <c:v>809</c:v>
                </c:pt>
                <c:pt idx="46">
                  <c:v>810</c:v>
                </c:pt>
                <c:pt idx="47">
                  <c:v>809</c:v>
                </c:pt>
                <c:pt idx="48">
                  <c:v>807</c:v>
                </c:pt>
                <c:pt idx="49">
                  <c:v>804</c:v>
                </c:pt>
                <c:pt idx="50">
                  <c:v>804</c:v>
                </c:pt>
                <c:pt idx="51">
                  <c:v>804</c:v>
                </c:pt>
                <c:pt idx="52">
                  <c:v>804</c:v>
                </c:pt>
                <c:pt idx="53">
                  <c:v>803</c:v>
                </c:pt>
                <c:pt idx="54">
                  <c:v>803</c:v>
                </c:pt>
                <c:pt idx="55">
                  <c:v>804</c:v>
                </c:pt>
                <c:pt idx="56">
                  <c:v>805</c:v>
                </c:pt>
                <c:pt idx="57">
                  <c:v>805</c:v>
                </c:pt>
                <c:pt idx="58">
                  <c:v>805</c:v>
                </c:pt>
                <c:pt idx="59">
                  <c:v>810</c:v>
                </c:pt>
                <c:pt idx="60">
                  <c:v>806</c:v>
                </c:pt>
                <c:pt idx="61">
                  <c:v>805</c:v>
                </c:pt>
                <c:pt idx="62">
                  <c:v>803</c:v>
                </c:pt>
                <c:pt idx="63">
                  <c:v>801</c:v>
                </c:pt>
                <c:pt idx="64">
                  <c:v>799</c:v>
                </c:pt>
                <c:pt idx="65">
                  <c:v>801</c:v>
                </c:pt>
                <c:pt idx="66">
                  <c:v>801</c:v>
                </c:pt>
                <c:pt idx="67">
                  <c:v>802</c:v>
                </c:pt>
                <c:pt idx="68">
                  <c:v>801</c:v>
                </c:pt>
                <c:pt idx="69">
                  <c:v>800</c:v>
                </c:pt>
                <c:pt idx="70">
                  <c:v>795</c:v>
                </c:pt>
                <c:pt idx="71">
                  <c:v>793</c:v>
                </c:pt>
                <c:pt idx="72">
                  <c:v>795</c:v>
                </c:pt>
                <c:pt idx="73">
                  <c:v>795</c:v>
                </c:pt>
                <c:pt idx="74">
                  <c:v>795</c:v>
                </c:pt>
                <c:pt idx="75">
                  <c:v>795</c:v>
                </c:pt>
                <c:pt idx="76">
                  <c:v>791</c:v>
                </c:pt>
                <c:pt idx="77">
                  <c:v>788</c:v>
                </c:pt>
                <c:pt idx="78">
                  <c:v>788</c:v>
                </c:pt>
                <c:pt idx="79">
                  <c:v>789</c:v>
                </c:pt>
                <c:pt idx="80">
                  <c:v>792</c:v>
                </c:pt>
                <c:pt idx="81">
                  <c:v>792</c:v>
                </c:pt>
                <c:pt idx="82">
                  <c:v>793</c:v>
                </c:pt>
                <c:pt idx="83">
                  <c:v>794</c:v>
                </c:pt>
                <c:pt idx="84">
                  <c:v>795</c:v>
                </c:pt>
                <c:pt idx="85">
                  <c:v>793</c:v>
                </c:pt>
                <c:pt idx="86">
                  <c:v>794</c:v>
                </c:pt>
                <c:pt idx="87">
                  <c:v>794</c:v>
                </c:pt>
                <c:pt idx="88">
                  <c:v>791</c:v>
                </c:pt>
                <c:pt idx="89">
                  <c:v>790</c:v>
                </c:pt>
                <c:pt idx="90">
                  <c:v>791</c:v>
                </c:pt>
                <c:pt idx="91">
                  <c:v>789</c:v>
                </c:pt>
                <c:pt idx="92">
                  <c:v>791</c:v>
                </c:pt>
                <c:pt idx="93">
                  <c:v>789</c:v>
                </c:pt>
                <c:pt idx="94">
                  <c:v>789</c:v>
                </c:pt>
                <c:pt idx="95">
                  <c:v>787</c:v>
                </c:pt>
                <c:pt idx="96">
                  <c:v>788</c:v>
                </c:pt>
                <c:pt idx="97">
                  <c:v>786</c:v>
                </c:pt>
                <c:pt idx="98">
                  <c:v>786</c:v>
                </c:pt>
                <c:pt idx="99">
                  <c:v>783</c:v>
                </c:pt>
                <c:pt idx="100">
                  <c:v>782</c:v>
                </c:pt>
                <c:pt idx="101">
                  <c:v>779</c:v>
                </c:pt>
                <c:pt idx="102">
                  <c:v>779</c:v>
                </c:pt>
                <c:pt idx="103">
                  <c:v>777</c:v>
                </c:pt>
                <c:pt idx="104">
                  <c:v>777</c:v>
                </c:pt>
                <c:pt idx="105">
                  <c:v>778</c:v>
                </c:pt>
                <c:pt idx="106">
                  <c:v>778</c:v>
                </c:pt>
                <c:pt idx="107">
                  <c:v>777</c:v>
                </c:pt>
                <c:pt idx="108">
                  <c:v>777</c:v>
                </c:pt>
                <c:pt idx="109">
                  <c:v>777</c:v>
                </c:pt>
                <c:pt idx="110">
                  <c:v>774</c:v>
                </c:pt>
                <c:pt idx="111">
                  <c:v>772</c:v>
                </c:pt>
                <c:pt idx="112">
                  <c:v>772</c:v>
                </c:pt>
                <c:pt idx="113">
                  <c:v>772</c:v>
                </c:pt>
                <c:pt idx="114">
                  <c:v>770</c:v>
                </c:pt>
                <c:pt idx="115">
                  <c:v>779</c:v>
                </c:pt>
                <c:pt idx="116">
                  <c:v>775</c:v>
                </c:pt>
                <c:pt idx="117">
                  <c:v>773</c:v>
                </c:pt>
                <c:pt idx="118">
                  <c:v>775</c:v>
                </c:pt>
                <c:pt idx="119">
                  <c:v>774</c:v>
                </c:pt>
                <c:pt idx="120">
                  <c:v>774</c:v>
                </c:pt>
                <c:pt idx="121">
                  <c:v>774</c:v>
                </c:pt>
                <c:pt idx="122">
                  <c:v>774</c:v>
                </c:pt>
                <c:pt idx="123">
                  <c:v>775</c:v>
                </c:pt>
                <c:pt idx="124">
                  <c:v>773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80E-4BB7-A720-91986660AA5E}"/>
            </c:ext>
          </c:extLst>
        </c:ser>
        <c:ser>
          <c:idx val="3"/>
          <c:order val="3"/>
          <c:tx>
            <c:strRef>
              <c:f>Sheet1!$AR$45</c:f>
              <c:strCache>
                <c:ptCount val="1"/>
                <c:pt idx="0">
                  <c:v>CH4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Sheet1!$AR$46:$AR$170</c:f>
              <c:numCache>
                <c:formatCode>General</c:formatCode>
                <c:ptCount val="125"/>
                <c:pt idx="0">
                  <c:v>740</c:v>
                </c:pt>
                <c:pt idx="1">
                  <c:v>743</c:v>
                </c:pt>
                <c:pt idx="2">
                  <c:v>745</c:v>
                </c:pt>
                <c:pt idx="3">
                  <c:v>739</c:v>
                </c:pt>
                <c:pt idx="4">
                  <c:v>741</c:v>
                </c:pt>
                <c:pt idx="5">
                  <c:v>742</c:v>
                </c:pt>
                <c:pt idx="6">
                  <c:v>738</c:v>
                </c:pt>
                <c:pt idx="7">
                  <c:v>739</c:v>
                </c:pt>
                <c:pt idx="8">
                  <c:v>742</c:v>
                </c:pt>
                <c:pt idx="9">
                  <c:v>743</c:v>
                </c:pt>
                <c:pt idx="10">
                  <c:v>741</c:v>
                </c:pt>
                <c:pt idx="11">
                  <c:v>739</c:v>
                </c:pt>
                <c:pt idx="12">
                  <c:v>735</c:v>
                </c:pt>
                <c:pt idx="13">
                  <c:v>736</c:v>
                </c:pt>
                <c:pt idx="14">
                  <c:v>737</c:v>
                </c:pt>
                <c:pt idx="15">
                  <c:v>737</c:v>
                </c:pt>
                <c:pt idx="16">
                  <c:v>736</c:v>
                </c:pt>
                <c:pt idx="17">
                  <c:v>735</c:v>
                </c:pt>
                <c:pt idx="18">
                  <c:v>724</c:v>
                </c:pt>
                <c:pt idx="19">
                  <c:v>728</c:v>
                </c:pt>
                <c:pt idx="20">
                  <c:v>728</c:v>
                </c:pt>
                <c:pt idx="21">
                  <c:v>724</c:v>
                </c:pt>
                <c:pt idx="22">
                  <c:v>708</c:v>
                </c:pt>
                <c:pt idx="23">
                  <c:v>714</c:v>
                </c:pt>
                <c:pt idx="24">
                  <c:v>720</c:v>
                </c:pt>
                <c:pt idx="25">
                  <c:v>720</c:v>
                </c:pt>
                <c:pt idx="26">
                  <c:v>716</c:v>
                </c:pt>
                <c:pt idx="27">
                  <c:v>715</c:v>
                </c:pt>
                <c:pt idx="28">
                  <c:v>717</c:v>
                </c:pt>
                <c:pt idx="29">
                  <c:v>717</c:v>
                </c:pt>
                <c:pt idx="30">
                  <c:v>717</c:v>
                </c:pt>
                <c:pt idx="31">
                  <c:v>715</c:v>
                </c:pt>
                <c:pt idx="32">
                  <c:v>714</c:v>
                </c:pt>
                <c:pt idx="33">
                  <c:v>712</c:v>
                </c:pt>
                <c:pt idx="34">
                  <c:v>710</c:v>
                </c:pt>
                <c:pt idx="35">
                  <c:v>710</c:v>
                </c:pt>
                <c:pt idx="36">
                  <c:v>710</c:v>
                </c:pt>
                <c:pt idx="37">
                  <c:v>709</c:v>
                </c:pt>
                <c:pt idx="38">
                  <c:v>705</c:v>
                </c:pt>
                <c:pt idx="39">
                  <c:v>701</c:v>
                </c:pt>
                <c:pt idx="40">
                  <c:v>698</c:v>
                </c:pt>
                <c:pt idx="41">
                  <c:v>697</c:v>
                </c:pt>
                <c:pt idx="42">
                  <c:v>697</c:v>
                </c:pt>
                <c:pt idx="43">
                  <c:v>697</c:v>
                </c:pt>
                <c:pt idx="44">
                  <c:v>699</c:v>
                </c:pt>
                <c:pt idx="45">
                  <c:v>690</c:v>
                </c:pt>
                <c:pt idx="46">
                  <c:v>685</c:v>
                </c:pt>
                <c:pt idx="47">
                  <c:v>696</c:v>
                </c:pt>
                <c:pt idx="48">
                  <c:v>693</c:v>
                </c:pt>
                <c:pt idx="49">
                  <c:v>677</c:v>
                </c:pt>
                <c:pt idx="50">
                  <c:v>671</c:v>
                </c:pt>
                <c:pt idx="51">
                  <c:v>682</c:v>
                </c:pt>
                <c:pt idx="52">
                  <c:v>685</c:v>
                </c:pt>
                <c:pt idx="53">
                  <c:v>684</c:v>
                </c:pt>
                <c:pt idx="54">
                  <c:v>685</c:v>
                </c:pt>
                <c:pt idx="55">
                  <c:v>690</c:v>
                </c:pt>
                <c:pt idx="56">
                  <c:v>689</c:v>
                </c:pt>
                <c:pt idx="57">
                  <c:v>688</c:v>
                </c:pt>
                <c:pt idx="58">
                  <c:v>676</c:v>
                </c:pt>
                <c:pt idx="59">
                  <c:v>672</c:v>
                </c:pt>
                <c:pt idx="60">
                  <c:v>686</c:v>
                </c:pt>
                <c:pt idx="61">
                  <c:v>676</c:v>
                </c:pt>
                <c:pt idx="62">
                  <c:v>684</c:v>
                </c:pt>
                <c:pt idx="63">
                  <c:v>685</c:v>
                </c:pt>
                <c:pt idx="64">
                  <c:v>683</c:v>
                </c:pt>
                <c:pt idx="65">
                  <c:v>685</c:v>
                </c:pt>
                <c:pt idx="66">
                  <c:v>675</c:v>
                </c:pt>
                <c:pt idx="67">
                  <c:v>666</c:v>
                </c:pt>
                <c:pt idx="68">
                  <c:v>678</c:v>
                </c:pt>
                <c:pt idx="69">
                  <c:v>680</c:v>
                </c:pt>
                <c:pt idx="70">
                  <c:v>673</c:v>
                </c:pt>
                <c:pt idx="71">
                  <c:v>672</c:v>
                </c:pt>
                <c:pt idx="72">
                  <c:v>673</c:v>
                </c:pt>
                <c:pt idx="73">
                  <c:v>675</c:v>
                </c:pt>
                <c:pt idx="74">
                  <c:v>678</c:v>
                </c:pt>
                <c:pt idx="75">
                  <c:v>679</c:v>
                </c:pt>
                <c:pt idx="76">
                  <c:v>661</c:v>
                </c:pt>
                <c:pt idx="77">
                  <c:v>650</c:v>
                </c:pt>
                <c:pt idx="78">
                  <c:v>663</c:v>
                </c:pt>
                <c:pt idx="79">
                  <c:v>650</c:v>
                </c:pt>
                <c:pt idx="80">
                  <c:v>652</c:v>
                </c:pt>
                <c:pt idx="81">
                  <c:v>663</c:v>
                </c:pt>
                <c:pt idx="82">
                  <c:v>654</c:v>
                </c:pt>
                <c:pt idx="83">
                  <c:v>662</c:v>
                </c:pt>
                <c:pt idx="84">
                  <c:v>668</c:v>
                </c:pt>
                <c:pt idx="85">
                  <c:v>666</c:v>
                </c:pt>
                <c:pt idx="86">
                  <c:v>668</c:v>
                </c:pt>
                <c:pt idx="87">
                  <c:v>669</c:v>
                </c:pt>
                <c:pt idx="88">
                  <c:v>667</c:v>
                </c:pt>
                <c:pt idx="89">
                  <c:v>667</c:v>
                </c:pt>
                <c:pt idx="90">
                  <c:v>666</c:v>
                </c:pt>
                <c:pt idx="91">
                  <c:v>665</c:v>
                </c:pt>
                <c:pt idx="92">
                  <c:v>667</c:v>
                </c:pt>
                <c:pt idx="93">
                  <c:v>669</c:v>
                </c:pt>
                <c:pt idx="94">
                  <c:v>668</c:v>
                </c:pt>
                <c:pt idx="95">
                  <c:v>668</c:v>
                </c:pt>
                <c:pt idx="96">
                  <c:v>668</c:v>
                </c:pt>
                <c:pt idx="97">
                  <c:v>666</c:v>
                </c:pt>
                <c:pt idx="98">
                  <c:v>666</c:v>
                </c:pt>
                <c:pt idx="99">
                  <c:v>662</c:v>
                </c:pt>
                <c:pt idx="100">
                  <c:v>664</c:v>
                </c:pt>
                <c:pt idx="101">
                  <c:v>662</c:v>
                </c:pt>
                <c:pt idx="102">
                  <c:v>663</c:v>
                </c:pt>
                <c:pt idx="103">
                  <c:v>662</c:v>
                </c:pt>
                <c:pt idx="104">
                  <c:v>660</c:v>
                </c:pt>
                <c:pt idx="105">
                  <c:v>660</c:v>
                </c:pt>
                <c:pt idx="106">
                  <c:v>657</c:v>
                </c:pt>
                <c:pt idx="107">
                  <c:v>654</c:v>
                </c:pt>
                <c:pt idx="108">
                  <c:v>654</c:v>
                </c:pt>
                <c:pt idx="109">
                  <c:v>651</c:v>
                </c:pt>
                <c:pt idx="110">
                  <c:v>646</c:v>
                </c:pt>
                <c:pt idx="111">
                  <c:v>648</c:v>
                </c:pt>
                <c:pt idx="112">
                  <c:v>648</c:v>
                </c:pt>
                <c:pt idx="113">
                  <c:v>651</c:v>
                </c:pt>
                <c:pt idx="114">
                  <c:v>649</c:v>
                </c:pt>
                <c:pt idx="115">
                  <c:v>650</c:v>
                </c:pt>
                <c:pt idx="116">
                  <c:v>655</c:v>
                </c:pt>
                <c:pt idx="117">
                  <c:v>654</c:v>
                </c:pt>
                <c:pt idx="118">
                  <c:v>657</c:v>
                </c:pt>
                <c:pt idx="119">
                  <c:v>656</c:v>
                </c:pt>
                <c:pt idx="120">
                  <c:v>647</c:v>
                </c:pt>
                <c:pt idx="121">
                  <c:v>655</c:v>
                </c:pt>
                <c:pt idx="122">
                  <c:v>661</c:v>
                </c:pt>
                <c:pt idx="123">
                  <c:v>648</c:v>
                </c:pt>
                <c:pt idx="124">
                  <c:v>650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80E-4BB7-A720-91986660AA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4395904"/>
        <c:axId val="24401312"/>
      </c:lineChart>
      <c:catAx>
        <c:axId val="2439590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401312"/>
        <c:crosses val="autoZero"/>
        <c:auto val="1"/>
        <c:lblAlgn val="ctr"/>
        <c:lblOffset val="100"/>
        <c:noMultiLvlLbl val="0"/>
      </c:catAx>
      <c:valAx>
        <c:axId val="24401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395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7a308ad-cf3c-4a93-b26c-7cdb439254db}"/>
      </c:ext>
    </c:extLst>
  </c:chart>
  <c:spPr>
    <a:noFill/>
    <a:ln>
      <a:noFill/>
    </a:ln>
    <a:effectLst/>
  </c:spPr>
  <c:txPr>
    <a:bodyPr/>
    <a:lstStyle/>
    <a:p>
      <a:pPr>
        <a:defRPr lang="en-US"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10 Micro Molar_B5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Sheet1!$AX$45</c:f>
              <c:strCache>
                <c:ptCount val="1"/>
                <c:pt idx="0">
                  <c:v>CH1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Sheet1!$AX$46:$AX$170</c:f>
              <c:numCache>
                <c:formatCode>General</c:formatCode>
                <c:ptCount val="125"/>
                <c:pt idx="0">
                  <c:v>1783</c:v>
                </c:pt>
                <c:pt idx="1">
                  <c:v>1781</c:v>
                </c:pt>
                <c:pt idx="2">
                  <c:v>1778</c:v>
                </c:pt>
                <c:pt idx="3">
                  <c:v>1776</c:v>
                </c:pt>
                <c:pt idx="4">
                  <c:v>1776</c:v>
                </c:pt>
                <c:pt idx="5">
                  <c:v>1774</c:v>
                </c:pt>
                <c:pt idx="6">
                  <c:v>1772</c:v>
                </c:pt>
                <c:pt idx="7">
                  <c:v>1769</c:v>
                </c:pt>
                <c:pt idx="8">
                  <c:v>1769</c:v>
                </c:pt>
                <c:pt idx="9">
                  <c:v>1767</c:v>
                </c:pt>
                <c:pt idx="10">
                  <c:v>1764</c:v>
                </c:pt>
                <c:pt idx="11">
                  <c:v>1761</c:v>
                </c:pt>
                <c:pt idx="12">
                  <c:v>1759</c:v>
                </c:pt>
                <c:pt idx="13">
                  <c:v>1757</c:v>
                </c:pt>
                <c:pt idx="14">
                  <c:v>1756</c:v>
                </c:pt>
                <c:pt idx="15">
                  <c:v>1753</c:v>
                </c:pt>
                <c:pt idx="16">
                  <c:v>1752</c:v>
                </c:pt>
                <c:pt idx="17">
                  <c:v>1750</c:v>
                </c:pt>
                <c:pt idx="18">
                  <c:v>1746</c:v>
                </c:pt>
                <c:pt idx="19">
                  <c:v>1745</c:v>
                </c:pt>
                <c:pt idx="20">
                  <c:v>1743</c:v>
                </c:pt>
                <c:pt idx="21">
                  <c:v>1741</c:v>
                </c:pt>
                <c:pt idx="22">
                  <c:v>1739</c:v>
                </c:pt>
                <c:pt idx="23">
                  <c:v>1737</c:v>
                </c:pt>
                <c:pt idx="24">
                  <c:v>1735</c:v>
                </c:pt>
                <c:pt idx="25">
                  <c:v>1733</c:v>
                </c:pt>
                <c:pt idx="26">
                  <c:v>1730</c:v>
                </c:pt>
                <c:pt idx="27">
                  <c:v>1730</c:v>
                </c:pt>
                <c:pt idx="28">
                  <c:v>1730</c:v>
                </c:pt>
                <c:pt idx="29">
                  <c:v>1727</c:v>
                </c:pt>
                <c:pt idx="30">
                  <c:v>1725</c:v>
                </c:pt>
                <c:pt idx="31">
                  <c:v>1724</c:v>
                </c:pt>
                <c:pt idx="32">
                  <c:v>1722</c:v>
                </c:pt>
                <c:pt idx="33">
                  <c:v>1723</c:v>
                </c:pt>
                <c:pt idx="34">
                  <c:v>1719</c:v>
                </c:pt>
                <c:pt idx="35">
                  <c:v>1718</c:v>
                </c:pt>
                <c:pt idx="36">
                  <c:v>1716</c:v>
                </c:pt>
                <c:pt idx="37">
                  <c:v>1713</c:v>
                </c:pt>
                <c:pt idx="38">
                  <c:v>1713</c:v>
                </c:pt>
                <c:pt idx="39">
                  <c:v>1712</c:v>
                </c:pt>
                <c:pt idx="40">
                  <c:v>1711</c:v>
                </c:pt>
                <c:pt idx="41">
                  <c:v>1708</c:v>
                </c:pt>
                <c:pt idx="42">
                  <c:v>1707</c:v>
                </c:pt>
                <c:pt idx="43">
                  <c:v>1707</c:v>
                </c:pt>
                <c:pt idx="44">
                  <c:v>1704</c:v>
                </c:pt>
                <c:pt idx="45">
                  <c:v>1704</c:v>
                </c:pt>
                <c:pt idx="46">
                  <c:v>1704</c:v>
                </c:pt>
                <c:pt idx="47">
                  <c:v>1702</c:v>
                </c:pt>
                <c:pt idx="48">
                  <c:v>1699</c:v>
                </c:pt>
                <c:pt idx="49">
                  <c:v>1697</c:v>
                </c:pt>
                <c:pt idx="50">
                  <c:v>1695</c:v>
                </c:pt>
                <c:pt idx="51">
                  <c:v>1693</c:v>
                </c:pt>
                <c:pt idx="52">
                  <c:v>1695</c:v>
                </c:pt>
                <c:pt idx="53">
                  <c:v>1694</c:v>
                </c:pt>
                <c:pt idx="54">
                  <c:v>1691</c:v>
                </c:pt>
                <c:pt idx="55">
                  <c:v>1689</c:v>
                </c:pt>
                <c:pt idx="56">
                  <c:v>1688</c:v>
                </c:pt>
                <c:pt idx="57">
                  <c:v>1685</c:v>
                </c:pt>
                <c:pt idx="58">
                  <c:v>1683</c:v>
                </c:pt>
                <c:pt idx="59">
                  <c:v>1682</c:v>
                </c:pt>
                <c:pt idx="60">
                  <c:v>1681</c:v>
                </c:pt>
                <c:pt idx="61">
                  <c:v>1679</c:v>
                </c:pt>
                <c:pt idx="62">
                  <c:v>1675</c:v>
                </c:pt>
                <c:pt idx="63">
                  <c:v>1674</c:v>
                </c:pt>
                <c:pt idx="64">
                  <c:v>1672</c:v>
                </c:pt>
                <c:pt idx="65">
                  <c:v>1670</c:v>
                </c:pt>
                <c:pt idx="66">
                  <c:v>1671</c:v>
                </c:pt>
                <c:pt idx="67">
                  <c:v>1672</c:v>
                </c:pt>
                <c:pt idx="68">
                  <c:v>1669</c:v>
                </c:pt>
                <c:pt idx="69">
                  <c:v>1668</c:v>
                </c:pt>
                <c:pt idx="70">
                  <c:v>1666</c:v>
                </c:pt>
                <c:pt idx="71">
                  <c:v>1663</c:v>
                </c:pt>
                <c:pt idx="72">
                  <c:v>1663</c:v>
                </c:pt>
                <c:pt idx="73">
                  <c:v>1661</c:v>
                </c:pt>
                <c:pt idx="74">
                  <c:v>1661</c:v>
                </c:pt>
                <c:pt idx="75">
                  <c:v>1658</c:v>
                </c:pt>
                <c:pt idx="76">
                  <c:v>1660</c:v>
                </c:pt>
                <c:pt idx="77">
                  <c:v>1656</c:v>
                </c:pt>
                <c:pt idx="78">
                  <c:v>1655</c:v>
                </c:pt>
                <c:pt idx="79">
                  <c:v>1654</c:v>
                </c:pt>
                <c:pt idx="80">
                  <c:v>1654</c:v>
                </c:pt>
                <c:pt idx="81">
                  <c:v>1652</c:v>
                </c:pt>
                <c:pt idx="82">
                  <c:v>1650</c:v>
                </c:pt>
                <c:pt idx="83">
                  <c:v>1648</c:v>
                </c:pt>
                <c:pt idx="84">
                  <c:v>1648</c:v>
                </c:pt>
                <c:pt idx="85">
                  <c:v>1647</c:v>
                </c:pt>
                <c:pt idx="86">
                  <c:v>1646</c:v>
                </c:pt>
                <c:pt idx="87">
                  <c:v>1646</c:v>
                </c:pt>
                <c:pt idx="88">
                  <c:v>1644</c:v>
                </c:pt>
                <c:pt idx="89">
                  <c:v>1643</c:v>
                </c:pt>
                <c:pt idx="90">
                  <c:v>1642</c:v>
                </c:pt>
                <c:pt idx="91">
                  <c:v>1641</c:v>
                </c:pt>
                <c:pt idx="92">
                  <c:v>1638</c:v>
                </c:pt>
                <c:pt idx="93">
                  <c:v>1639</c:v>
                </c:pt>
                <c:pt idx="94">
                  <c:v>1639</c:v>
                </c:pt>
                <c:pt idx="95">
                  <c:v>1636</c:v>
                </c:pt>
                <c:pt idx="96">
                  <c:v>1637</c:v>
                </c:pt>
                <c:pt idx="97">
                  <c:v>1634</c:v>
                </c:pt>
                <c:pt idx="98">
                  <c:v>1633</c:v>
                </c:pt>
                <c:pt idx="99">
                  <c:v>1627</c:v>
                </c:pt>
                <c:pt idx="100">
                  <c:v>1630</c:v>
                </c:pt>
                <c:pt idx="101">
                  <c:v>1628</c:v>
                </c:pt>
                <c:pt idx="102">
                  <c:v>1627</c:v>
                </c:pt>
                <c:pt idx="103">
                  <c:v>1624</c:v>
                </c:pt>
                <c:pt idx="104">
                  <c:v>1624</c:v>
                </c:pt>
                <c:pt idx="105">
                  <c:v>1622</c:v>
                </c:pt>
                <c:pt idx="106">
                  <c:v>1620</c:v>
                </c:pt>
                <c:pt idx="107">
                  <c:v>1619</c:v>
                </c:pt>
                <c:pt idx="108">
                  <c:v>1620</c:v>
                </c:pt>
                <c:pt idx="109">
                  <c:v>1617</c:v>
                </c:pt>
                <c:pt idx="110">
                  <c:v>1616</c:v>
                </c:pt>
                <c:pt idx="111">
                  <c:v>1615</c:v>
                </c:pt>
                <c:pt idx="112">
                  <c:v>1615</c:v>
                </c:pt>
                <c:pt idx="113">
                  <c:v>1612</c:v>
                </c:pt>
                <c:pt idx="114">
                  <c:v>1615</c:v>
                </c:pt>
                <c:pt idx="115">
                  <c:v>1614</c:v>
                </c:pt>
                <c:pt idx="116">
                  <c:v>1612</c:v>
                </c:pt>
                <c:pt idx="117">
                  <c:v>1610</c:v>
                </c:pt>
                <c:pt idx="118">
                  <c:v>1610</c:v>
                </c:pt>
                <c:pt idx="119">
                  <c:v>1608</c:v>
                </c:pt>
                <c:pt idx="120">
                  <c:v>1607</c:v>
                </c:pt>
                <c:pt idx="121">
                  <c:v>1608</c:v>
                </c:pt>
                <c:pt idx="122">
                  <c:v>1606</c:v>
                </c:pt>
                <c:pt idx="123">
                  <c:v>1605</c:v>
                </c:pt>
                <c:pt idx="124">
                  <c:v>1601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545-4052-8D61-F723030C27C9}"/>
            </c:ext>
          </c:extLst>
        </c:ser>
        <c:ser>
          <c:idx val="1"/>
          <c:order val="1"/>
          <c:tx>
            <c:strRef>
              <c:f>Sheet1!$AY$45</c:f>
              <c:strCache>
                <c:ptCount val="1"/>
                <c:pt idx="0">
                  <c:v>CH2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Sheet1!$AY$46:$AY$170</c:f>
              <c:numCache>
                <c:formatCode>General</c:formatCode>
                <c:ptCount val="125"/>
                <c:pt idx="0">
                  <c:v>1603</c:v>
                </c:pt>
                <c:pt idx="1">
                  <c:v>1601</c:v>
                </c:pt>
                <c:pt idx="2">
                  <c:v>1601</c:v>
                </c:pt>
                <c:pt idx="3">
                  <c:v>1600</c:v>
                </c:pt>
                <c:pt idx="4">
                  <c:v>1601</c:v>
                </c:pt>
                <c:pt idx="5">
                  <c:v>1597</c:v>
                </c:pt>
                <c:pt idx="6">
                  <c:v>1595</c:v>
                </c:pt>
                <c:pt idx="7">
                  <c:v>1598</c:v>
                </c:pt>
                <c:pt idx="8">
                  <c:v>1592</c:v>
                </c:pt>
                <c:pt idx="9">
                  <c:v>1594</c:v>
                </c:pt>
                <c:pt idx="10">
                  <c:v>1593</c:v>
                </c:pt>
                <c:pt idx="11">
                  <c:v>1592</c:v>
                </c:pt>
                <c:pt idx="12">
                  <c:v>1591</c:v>
                </c:pt>
                <c:pt idx="13">
                  <c:v>1591</c:v>
                </c:pt>
                <c:pt idx="14">
                  <c:v>1592</c:v>
                </c:pt>
                <c:pt idx="15">
                  <c:v>1587</c:v>
                </c:pt>
                <c:pt idx="16">
                  <c:v>1591</c:v>
                </c:pt>
                <c:pt idx="17">
                  <c:v>1589</c:v>
                </c:pt>
                <c:pt idx="18">
                  <c:v>1590</c:v>
                </c:pt>
                <c:pt idx="19">
                  <c:v>1589</c:v>
                </c:pt>
                <c:pt idx="20">
                  <c:v>1589</c:v>
                </c:pt>
                <c:pt idx="21">
                  <c:v>1588</c:v>
                </c:pt>
                <c:pt idx="22">
                  <c:v>1587</c:v>
                </c:pt>
                <c:pt idx="23">
                  <c:v>1585</c:v>
                </c:pt>
                <c:pt idx="24">
                  <c:v>1584</c:v>
                </c:pt>
                <c:pt idx="25">
                  <c:v>1584</c:v>
                </c:pt>
                <c:pt idx="26">
                  <c:v>1583</c:v>
                </c:pt>
                <c:pt idx="27">
                  <c:v>1581</c:v>
                </c:pt>
                <c:pt idx="28">
                  <c:v>1580</c:v>
                </c:pt>
                <c:pt idx="29">
                  <c:v>1579</c:v>
                </c:pt>
                <c:pt idx="30">
                  <c:v>1577</c:v>
                </c:pt>
                <c:pt idx="31">
                  <c:v>1577</c:v>
                </c:pt>
                <c:pt idx="32">
                  <c:v>1577</c:v>
                </c:pt>
                <c:pt idx="33">
                  <c:v>1575</c:v>
                </c:pt>
                <c:pt idx="34">
                  <c:v>1572</c:v>
                </c:pt>
                <c:pt idx="35">
                  <c:v>1573</c:v>
                </c:pt>
                <c:pt idx="36">
                  <c:v>1574</c:v>
                </c:pt>
                <c:pt idx="37">
                  <c:v>1572</c:v>
                </c:pt>
                <c:pt idx="38">
                  <c:v>1572</c:v>
                </c:pt>
                <c:pt idx="39">
                  <c:v>1571</c:v>
                </c:pt>
                <c:pt idx="40">
                  <c:v>1571</c:v>
                </c:pt>
                <c:pt idx="41">
                  <c:v>1569</c:v>
                </c:pt>
                <c:pt idx="42">
                  <c:v>1569</c:v>
                </c:pt>
                <c:pt idx="43">
                  <c:v>1567</c:v>
                </c:pt>
                <c:pt idx="44">
                  <c:v>1565</c:v>
                </c:pt>
                <c:pt idx="45">
                  <c:v>1563</c:v>
                </c:pt>
                <c:pt idx="46">
                  <c:v>1563</c:v>
                </c:pt>
                <c:pt idx="47">
                  <c:v>1563</c:v>
                </c:pt>
                <c:pt idx="48">
                  <c:v>1561</c:v>
                </c:pt>
                <c:pt idx="49">
                  <c:v>1560</c:v>
                </c:pt>
                <c:pt idx="50">
                  <c:v>1558</c:v>
                </c:pt>
                <c:pt idx="51">
                  <c:v>1557</c:v>
                </c:pt>
                <c:pt idx="52">
                  <c:v>1557</c:v>
                </c:pt>
                <c:pt idx="53">
                  <c:v>1556</c:v>
                </c:pt>
                <c:pt idx="54">
                  <c:v>1556</c:v>
                </c:pt>
                <c:pt idx="55">
                  <c:v>1556</c:v>
                </c:pt>
                <c:pt idx="56">
                  <c:v>1555</c:v>
                </c:pt>
                <c:pt idx="57">
                  <c:v>1553</c:v>
                </c:pt>
                <c:pt idx="58">
                  <c:v>1553</c:v>
                </c:pt>
                <c:pt idx="59">
                  <c:v>1553</c:v>
                </c:pt>
                <c:pt idx="60">
                  <c:v>1553</c:v>
                </c:pt>
                <c:pt idx="61">
                  <c:v>1552</c:v>
                </c:pt>
                <c:pt idx="62">
                  <c:v>1552</c:v>
                </c:pt>
                <c:pt idx="63">
                  <c:v>1552</c:v>
                </c:pt>
                <c:pt idx="64">
                  <c:v>1551</c:v>
                </c:pt>
                <c:pt idx="65">
                  <c:v>1552</c:v>
                </c:pt>
                <c:pt idx="66">
                  <c:v>1550</c:v>
                </c:pt>
                <c:pt idx="67">
                  <c:v>1550</c:v>
                </c:pt>
                <c:pt idx="68">
                  <c:v>1550</c:v>
                </c:pt>
                <c:pt idx="69">
                  <c:v>1550</c:v>
                </c:pt>
                <c:pt idx="70">
                  <c:v>1553</c:v>
                </c:pt>
                <c:pt idx="71">
                  <c:v>1549</c:v>
                </c:pt>
                <c:pt idx="72">
                  <c:v>1546</c:v>
                </c:pt>
                <c:pt idx="73">
                  <c:v>1545</c:v>
                </c:pt>
                <c:pt idx="74">
                  <c:v>1545</c:v>
                </c:pt>
                <c:pt idx="75">
                  <c:v>1544</c:v>
                </c:pt>
                <c:pt idx="76">
                  <c:v>1542</c:v>
                </c:pt>
                <c:pt idx="77">
                  <c:v>1541</c:v>
                </c:pt>
                <c:pt idx="78">
                  <c:v>1540</c:v>
                </c:pt>
                <c:pt idx="79">
                  <c:v>1538</c:v>
                </c:pt>
                <c:pt idx="80">
                  <c:v>1539</c:v>
                </c:pt>
                <c:pt idx="81">
                  <c:v>1537</c:v>
                </c:pt>
                <c:pt idx="82">
                  <c:v>1535</c:v>
                </c:pt>
                <c:pt idx="83">
                  <c:v>1536</c:v>
                </c:pt>
                <c:pt idx="84">
                  <c:v>1535</c:v>
                </c:pt>
                <c:pt idx="85">
                  <c:v>1535</c:v>
                </c:pt>
                <c:pt idx="86">
                  <c:v>1534</c:v>
                </c:pt>
                <c:pt idx="87">
                  <c:v>1534</c:v>
                </c:pt>
                <c:pt idx="88">
                  <c:v>1534</c:v>
                </c:pt>
                <c:pt idx="89">
                  <c:v>1533</c:v>
                </c:pt>
                <c:pt idx="90">
                  <c:v>1532</c:v>
                </c:pt>
                <c:pt idx="91">
                  <c:v>1530</c:v>
                </c:pt>
                <c:pt idx="92">
                  <c:v>1529</c:v>
                </c:pt>
                <c:pt idx="93">
                  <c:v>1529</c:v>
                </c:pt>
                <c:pt idx="94">
                  <c:v>1530</c:v>
                </c:pt>
                <c:pt idx="95">
                  <c:v>1526</c:v>
                </c:pt>
                <c:pt idx="96">
                  <c:v>1525</c:v>
                </c:pt>
                <c:pt idx="97">
                  <c:v>1524</c:v>
                </c:pt>
                <c:pt idx="98">
                  <c:v>1523</c:v>
                </c:pt>
                <c:pt idx="99">
                  <c:v>1522</c:v>
                </c:pt>
                <c:pt idx="100">
                  <c:v>1522</c:v>
                </c:pt>
                <c:pt idx="101">
                  <c:v>1521</c:v>
                </c:pt>
                <c:pt idx="102">
                  <c:v>1520</c:v>
                </c:pt>
                <c:pt idx="103">
                  <c:v>1520</c:v>
                </c:pt>
                <c:pt idx="104">
                  <c:v>1520</c:v>
                </c:pt>
                <c:pt idx="105">
                  <c:v>1519</c:v>
                </c:pt>
                <c:pt idx="106">
                  <c:v>1519</c:v>
                </c:pt>
                <c:pt idx="107">
                  <c:v>1519</c:v>
                </c:pt>
                <c:pt idx="108">
                  <c:v>1519</c:v>
                </c:pt>
                <c:pt idx="109">
                  <c:v>1519</c:v>
                </c:pt>
                <c:pt idx="110">
                  <c:v>1516</c:v>
                </c:pt>
                <c:pt idx="111">
                  <c:v>1517</c:v>
                </c:pt>
                <c:pt idx="112">
                  <c:v>1517</c:v>
                </c:pt>
                <c:pt idx="113">
                  <c:v>1515</c:v>
                </c:pt>
                <c:pt idx="114">
                  <c:v>1516</c:v>
                </c:pt>
                <c:pt idx="115">
                  <c:v>1518</c:v>
                </c:pt>
                <c:pt idx="116">
                  <c:v>1509</c:v>
                </c:pt>
                <c:pt idx="117">
                  <c:v>1512</c:v>
                </c:pt>
                <c:pt idx="118">
                  <c:v>1511</c:v>
                </c:pt>
                <c:pt idx="119">
                  <c:v>1510</c:v>
                </c:pt>
                <c:pt idx="120">
                  <c:v>1512</c:v>
                </c:pt>
                <c:pt idx="121">
                  <c:v>1508</c:v>
                </c:pt>
                <c:pt idx="122">
                  <c:v>1508</c:v>
                </c:pt>
                <c:pt idx="123">
                  <c:v>1506</c:v>
                </c:pt>
                <c:pt idx="124">
                  <c:v>1506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545-4052-8D61-F723030C27C9}"/>
            </c:ext>
          </c:extLst>
        </c:ser>
        <c:ser>
          <c:idx val="2"/>
          <c:order val="2"/>
          <c:tx>
            <c:strRef>
              <c:f>Sheet1!$AZ$45</c:f>
              <c:strCache>
                <c:ptCount val="1"/>
                <c:pt idx="0">
                  <c:v>CH3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Sheet1!$AZ$46:$AZ$170</c:f>
              <c:numCache>
                <c:formatCode>General</c:formatCode>
                <c:ptCount val="125"/>
                <c:pt idx="0">
                  <c:v>1409</c:v>
                </c:pt>
                <c:pt idx="1">
                  <c:v>1400</c:v>
                </c:pt>
                <c:pt idx="2">
                  <c:v>1397</c:v>
                </c:pt>
                <c:pt idx="3">
                  <c:v>1397</c:v>
                </c:pt>
                <c:pt idx="4">
                  <c:v>1396</c:v>
                </c:pt>
                <c:pt idx="5">
                  <c:v>1394</c:v>
                </c:pt>
                <c:pt idx="6">
                  <c:v>1392</c:v>
                </c:pt>
                <c:pt idx="7">
                  <c:v>1389</c:v>
                </c:pt>
                <c:pt idx="8">
                  <c:v>1388</c:v>
                </c:pt>
                <c:pt idx="9">
                  <c:v>1387</c:v>
                </c:pt>
                <c:pt idx="10">
                  <c:v>1385</c:v>
                </c:pt>
                <c:pt idx="11">
                  <c:v>1382</c:v>
                </c:pt>
                <c:pt idx="12">
                  <c:v>1380</c:v>
                </c:pt>
                <c:pt idx="13">
                  <c:v>1379</c:v>
                </c:pt>
                <c:pt idx="14">
                  <c:v>1378</c:v>
                </c:pt>
                <c:pt idx="15">
                  <c:v>1376</c:v>
                </c:pt>
                <c:pt idx="16">
                  <c:v>1375</c:v>
                </c:pt>
                <c:pt idx="17">
                  <c:v>1372</c:v>
                </c:pt>
                <c:pt idx="18">
                  <c:v>1369</c:v>
                </c:pt>
                <c:pt idx="19">
                  <c:v>1368</c:v>
                </c:pt>
                <c:pt idx="20">
                  <c:v>1366</c:v>
                </c:pt>
                <c:pt idx="21">
                  <c:v>1364</c:v>
                </c:pt>
                <c:pt idx="22">
                  <c:v>1363</c:v>
                </c:pt>
                <c:pt idx="23">
                  <c:v>1361</c:v>
                </c:pt>
                <c:pt idx="24">
                  <c:v>1360</c:v>
                </c:pt>
                <c:pt idx="25">
                  <c:v>1357</c:v>
                </c:pt>
                <c:pt idx="26">
                  <c:v>1354</c:v>
                </c:pt>
                <c:pt idx="27">
                  <c:v>1353</c:v>
                </c:pt>
                <c:pt idx="28">
                  <c:v>1353</c:v>
                </c:pt>
                <c:pt idx="29">
                  <c:v>1352</c:v>
                </c:pt>
                <c:pt idx="30">
                  <c:v>1351</c:v>
                </c:pt>
                <c:pt idx="31">
                  <c:v>1349</c:v>
                </c:pt>
                <c:pt idx="32">
                  <c:v>1350</c:v>
                </c:pt>
                <c:pt idx="33">
                  <c:v>1344</c:v>
                </c:pt>
                <c:pt idx="34">
                  <c:v>1343</c:v>
                </c:pt>
                <c:pt idx="35">
                  <c:v>1342</c:v>
                </c:pt>
                <c:pt idx="36">
                  <c:v>1341</c:v>
                </c:pt>
                <c:pt idx="37">
                  <c:v>1338</c:v>
                </c:pt>
                <c:pt idx="38">
                  <c:v>1337</c:v>
                </c:pt>
                <c:pt idx="39">
                  <c:v>1337</c:v>
                </c:pt>
                <c:pt idx="40">
                  <c:v>1334</c:v>
                </c:pt>
                <c:pt idx="41">
                  <c:v>1331</c:v>
                </c:pt>
                <c:pt idx="42">
                  <c:v>1329</c:v>
                </c:pt>
                <c:pt idx="43">
                  <c:v>1328</c:v>
                </c:pt>
                <c:pt idx="44">
                  <c:v>1327</c:v>
                </c:pt>
                <c:pt idx="45">
                  <c:v>1327</c:v>
                </c:pt>
                <c:pt idx="46">
                  <c:v>1325</c:v>
                </c:pt>
                <c:pt idx="47">
                  <c:v>1323</c:v>
                </c:pt>
                <c:pt idx="48">
                  <c:v>1321</c:v>
                </c:pt>
                <c:pt idx="49">
                  <c:v>1319</c:v>
                </c:pt>
                <c:pt idx="50">
                  <c:v>1317</c:v>
                </c:pt>
                <c:pt idx="51">
                  <c:v>1315</c:v>
                </c:pt>
                <c:pt idx="52">
                  <c:v>1316</c:v>
                </c:pt>
                <c:pt idx="53">
                  <c:v>1315</c:v>
                </c:pt>
                <c:pt idx="54">
                  <c:v>1313</c:v>
                </c:pt>
                <c:pt idx="55">
                  <c:v>1312</c:v>
                </c:pt>
                <c:pt idx="56">
                  <c:v>1312</c:v>
                </c:pt>
                <c:pt idx="57">
                  <c:v>1311</c:v>
                </c:pt>
                <c:pt idx="58">
                  <c:v>1308</c:v>
                </c:pt>
                <c:pt idx="59">
                  <c:v>1308</c:v>
                </c:pt>
                <c:pt idx="60">
                  <c:v>1306</c:v>
                </c:pt>
                <c:pt idx="61">
                  <c:v>1305</c:v>
                </c:pt>
                <c:pt idx="62">
                  <c:v>1302</c:v>
                </c:pt>
                <c:pt idx="63">
                  <c:v>1301</c:v>
                </c:pt>
                <c:pt idx="64">
                  <c:v>1299</c:v>
                </c:pt>
                <c:pt idx="65">
                  <c:v>1298</c:v>
                </c:pt>
                <c:pt idx="66">
                  <c:v>1298</c:v>
                </c:pt>
                <c:pt idx="67">
                  <c:v>1298</c:v>
                </c:pt>
                <c:pt idx="68">
                  <c:v>1297</c:v>
                </c:pt>
                <c:pt idx="69">
                  <c:v>1297</c:v>
                </c:pt>
                <c:pt idx="70">
                  <c:v>1293</c:v>
                </c:pt>
                <c:pt idx="71">
                  <c:v>1291</c:v>
                </c:pt>
                <c:pt idx="72">
                  <c:v>1291</c:v>
                </c:pt>
                <c:pt idx="73">
                  <c:v>1290</c:v>
                </c:pt>
                <c:pt idx="74">
                  <c:v>1289</c:v>
                </c:pt>
                <c:pt idx="75">
                  <c:v>1285</c:v>
                </c:pt>
                <c:pt idx="76">
                  <c:v>1283</c:v>
                </c:pt>
                <c:pt idx="77">
                  <c:v>1284</c:v>
                </c:pt>
                <c:pt idx="78">
                  <c:v>1281</c:v>
                </c:pt>
                <c:pt idx="79">
                  <c:v>1280</c:v>
                </c:pt>
                <c:pt idx="80">
                  <c:v>1281</c:v>
                </c:pt>
                <c:pt idx="81">
                  <c:v>1281</c:v>
                </c:pt>
                <c:pt idx="82">
                  <c:v>1280</c:v>
                </c:pt>
                <c:pt idx="83">
                  <c:v>1283</c:v>
                </c:pt>
                <c:pt idx="84">
                  <c:v>1279</c:v>
                </c:pt>
                <c:pt idx="85">
                  <c:v>1278</c:v>
                </c:pt>
                <c:pt idx="86">
                  <c:v>1277</c:v>
                </c:pt>
                <c:pt idx="87">
                  <c:v>1276</c:v>
                </c:pt>
                <c:pt idx="88">
                  <c:v>1274</c:v>
                </c:pt>
                <c:pt idx="89">
                  <c:v>1273</c:v>
                </c:pt>
                <c:pt idx="90">
                  <c:v>1272</c:v>
                </c:pt>
                <c:pt idx="91">
                  <c:v>1272</c:v>
                </c:pt>
                <c:pt idx="92">
                  <c:v>1270</c:v>
                </c:pt>
                <c:pt idx="93">
                  <c:v>1268</c:v>
                </c:pt>
                <c:pt idx="94">
                  <c:v>1268</c:v>
                </c:pt>
                <c:pt idx="95">
                  <c:v>1266</c:v>
                </c:pt>
                <c:pt idx="96">
                  <c:v>1266</c:v>
                </c:pt>
                <c:pt idx="97">
                  <c:v>1264</c:v>
                </c:pt>
                <c:pt idx="98">
                  <c:v>1263</c:v>
                </c:pt>
                <c:pt idx="99">
                  <c:v>1255</c:v>
                </c:pt>
                <c:pt idx="100">
                  <c:v>1259</c:v>
                </c:pt>
                <c:pt idx="101">
                  <c:v>1257</c:v>
                </c:pt>
                <c:pt idx="102">
                  <c:v>1256</c:v>
                </c:pt>
                <c:pt idx="103">
                  <c:v>1253</c:v>
                </c:pt>
                <c:pt idx="104">
                  <c:v>1252</c:v>
                </c:pt>
                <c:pt idx="105">
                  <c:v>1252</c:v>
                </c:pt>
                <c:pt idx="106">
                  <c:v>1251</c:v>
                </c:pt>
                <c:pt idx="107">
                  <c:v>1250</c:v>
                </c:pt>
                <c:pt idx="108">
                  <c:v>1248</c:v>
                </c:pt>
                <c:pt idx="109">
                  <c:v>1247</c:v>
                </c:pt>
                <c:pt idx="110">
                  <c:v>1246</c:v>
                </c:pt>
                <c:pt idx="111">
                  <c:v>1243</c:v>
                </c:pt>
                <c:pt idx="112">
                  <c:v>1243</c:v>
                </c:pt>
                <c:pt idx="113">
                  <c:v>1239</c:v>
                </c:pt>
                <c:pt idx="114">
                  <c:v>1243</c:v>
                </c:pt>
                <c:pt idx="115">
                  <c:v>1243</c:v>
                </c:pt>
                <c:pt idx="116">
                  <c:v>1242</c:v>
                </c:pt>
                <c:pt idx="117">
                  <c:v>1240</c:v>
                </c:pt>
                <c:pt idx="118">
                  <c:v>1240</c:v>
                </c:pt>
                <c:pt idx="119">
                  <c:v>1239</c:v>
                </c:pt>
                <c:pt idx="120">
                  <c:v>1237</c:v>
                </c:pt>
                <c:pt idx="121">
                  <c:v>1236</c:v>
                </c:pt>
                <c:pt idx="122">
                  <c:v>1235</c:v>
                </c:pt>
                <c:pt idx="123">
                  <c:v>1236</c:v>
                </c:pt>
                <c:pt idx="124">
                  <c:v>1236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545-4052-8D61-F723030C27C9}"/>
            </c:ext>
          </c:extLst>
        </c:ser>
        <c:ser>
          <c:idx val="3"/>
          <c:order val="3"/>
          <c:tx>
            <c:strRef>
              <c:f>Sheet1!$BA$45</c:f>
              <c:strCache>
                <c:ptCount val="1"/>
                <c:pt idx="0">
                  <c:v>CH4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Sheet1!$BA$46:$BA$170</c:f>
              <c:numCache>
                <c:formatCode>General</c:formatCode>
                <c:ptCount val="125"/>
                <c:pt idx="0">
                  <c:v>1234</c:v>
                </c:pt>
                <c:pt idx="1">
                  <c:v>1233</c:v>
                </c:pt>
                <c:pt idx="2">
                  <c:v>1232</c:v>
                </c:pt>
                <c:pt idx="3">
                  <c:v>1231</c:v>
                </c:pt>
                <c:pt idx="4">
                  <c:v>1230</c:v>
                </c:pt>
                <c:pt idx="5">
                  <c:v>1228</c:v>
                </c:pt>
                <c:pt idx="6">
                  <c:v>1227</c:v>
                </c:pt>
                <c:pt idx="7">
                  <c:v>1227</c:v>
                </c:pt>
                <c:pt idx="8">
                  <c:v>1224</c:v>
                </c:pt>
                <c:pt idx="9">
                  <c:v>1226</c:v>
                </c:pt>
                <c:pt idx="10">
                  <c:v>1225</c:v>
                </c:pt>
                <c:pt idx="11">
                  <c:v>1223</c:v>
                </c:pt>
                <c:pt idx="12">
                  <c:v>1221</c:v>
                </c:pt>
                <c:pt idx="13">
                  <c:v>1221</c:v>
                </c:pt>
                <c:pt idx="14">
                  <c:v>1221</c:v>
                </c:pt>
                <c:pt idx="15">
                  <c:v>1217</c:v>
                </c:pt>
                <c:pt idx="16">
                  <c:v>1220</c:v>
                </c:pt>
                <c:pt idx="17">
                  <c:v>1220</c:v>
                </c:pt>
                <c:pt idx="18">
                  <c:v>1220</c:v>
                </c:pt>
                <c:pt idx="19">
                  <c:v>1219</c:v>
                </c:pt>
                <c:pt idx="20">
                  <c:v>1219</c:v>
                </c:pt>
                <c:pt idx="21">
                  <c:v>1218</c:v>
                </c:pt>
                <c:pt idx="22">
                  <c:v>1216</c:v>
                </c:pt>
                <c:pt idx="23">
                  <c:v>1214</c:v>
                </c:pt>
                <c:pt idx="24">
                  <c:v>1214</c:v>
                </c:pt>
                <c:pt idx="25">
                  <c:v>1214</c:v>
                </c:pt>
                <c:pt idx="26">
                  <c:v>1214</c:v>
                </c:pt>
                <c:pt idx="27">
                  <c:v>1213</c:v>
                </c:pt>
                <c:pt idx="28">
                  <c:v>1210</c:v>
                </c:pt>
                <c:pt idx="29">
                  <c:v>1209</c:v>
                </c:pt>
                <c:pt idx="30">
                  <c:v>1209</c:v>
                </c:pt>
                <c:pt idx="31">
                  <c:v>1209</c:v>
                </c:pt>
                <c:pt idx="32">
                  <c:v>1209</c:v>
                </c:pt>
                <c:pt idx="33">
                  <c:v>1207</c:v>
                </c:pt>
                <c:pt idx="34">
                  <c:v>1202</c:v>
                </c:pt>
                <c:pt idx="35">
                  <c:v>1203</c:v>
                </c:pt>
                <c:pt idx="36">
                  <c:v>1204</c:v>
                </c:pt>
                <c:pt idx="37">
                  <c:v>1207</c:v>
                </c:pt>
                <c:pt idx="38">
                  <c:v>1202</c:v>
                </c:pt>
                <c:pt idx="39">
                  <c:v>1201</c:v>
                </c:pt>
                <c:pt idx="40">
                  <c:v>1201</c:v>
                </c:pt>
                <c:pt idx="41">
                  <c:v>1201</c:v>
                </c:pt>
                <c:pt idx="42">
                  <c:v>1200</c:v>
                </c:pt>
                <c:pt idx="43">
                  <c:v>1197</c:v>
                </c:pt>
                <c:pt idx="44">
                  <c:v>1195</c:v>
                </c:pt>
                <c:pt idx="45">
                  <c:v>1193</c:v>
                </c:pt>
                <c:pt idx="46">
                  <c:v>1192</c:v>
                </c:pt>
                <c:pt idx="47">
                  <c:v>1192</c:v>
                </c:pt>
                <c:pt idx="48">
                  <c:v>1191</c:v>
                </c:pt>
                <c:pt idx="49">
                  <c:v>1189</c:v>
                </c:pt>
                <c:pt idx="50">
                  <c:v>1187</c:v>
                </c:pt>
                <c:pt idx="51">
                  <c:v>1187</c:v>
                </c:pt>
                <c:pt idx="52">
                  <c:v>1188</c:v>
                </c:pt>
                <c:pt idx="53">
                  <c:v>1187</c:v>
                </c:pt>
                <c:pt idx="54">
                  <c:v>1186</c:v>
                </c:pt>
                <c:pt idx="55">
                  <c:v>1186</c:v>
                </c:pt>
                <c:pt idx="56">
                  <c:v>1185</c:v>
                </c:pt>
                <c:pt idx="57">
                  <c:v>1183</c:v>
                </c:pt>
                <c:pt idx="58">
                  <c:v>1183</c:v>
                </c:pt>
                <c:pt idx="59">
                  <c:v>1184</c:v>
                </c:pt>
                <c:pt idx="60">
                  <c:v>1184</c:v>
                </c:pt>
                <c:pt idx="61">
                  <c:v>1185</c:v>
                </c:pt>
                <c:pt idx="62">
                  <c:v>1182</c:v>
                </c:pt>
                <c:pt idx="63">
                  <c:v>1182</c:v>
                </c:pt>
                <c:pt idx="64">
                  <c:v>1181</c:v>
                </c:pt>
                <c:pt idx="65">
                  <c:v>1184</c:v>
                </c:pt>
                <c:pt idx="66">
                  <c:v>1183</c:v>
                </c:pt>
                <c:pt idx="67">
                  <c:v>1180</c:v>
                </c:pt>
                <c:pt idx="68">
                  <c:v>1180</c:v>
                </c:pt>
                <c:pt idx="69">
                  <c:v>1179</c:v>
                </c:pt>
                <c:pt idx="70">
                  <c:v>1178</c:v>
                </c:pt>
                <c:pt idx="71">
                  <c:v>1177</c:v>
                </c:pt>
                <c:pt idx="72">
                  <c:v>1175</c:v>
                </c:pt>
                <c:pt idx="73">
                  <c:v>1175</c:v>
                </c:pt>
                <c:pt idx="74">
                  <c:v>1175</c:v>
                </c:pt>
                <c:pt idx="75">
                  <c:v>1174</c:v>
                </c:pt>
                <c:pt idx="76">
                  <c:v>1174</c:v>
                </c:pt>
                <c:pt idx="77">
                  <c:v>1171</c:v>
                </c:pt>
                <c:pt idx="78">
                  <c:v>1170</c:v>
                </c:pt>
                <c:pt idx="79">
                  <c:v>1169</c:v>
                </c:pt>
                <c:pt idx="80">
                  <c:v>1170</c:v>
                </c:pt>
                <c:pt idx="81">
                  <c:v>1169</c:v>
                </c:pt>
                <c:pt idx="82">
                  <c:v>1167</c:v>
                </c:pt>
                <c:pt idx="83">
                  <c:v>1166</c:v>
                </c:pt>
                <c:pt idx="84">
                  <c:v>1165</c:v>
                </c:pt>
                <c:pt idx="85">
                  <c:v>1167</c:v>
                </c:pt>
                <c:pt idx="86">
                  <c:v>1166</c:v>
                </c:pt>
                <c:pt idx="87">
                  <c:v>1166</c:v>
                </c:pt>
                <c:pt idx="88">
                  <c:v>1166</c:v>
                </c:pt>
                <c:pt idx="89">
                  <c:v>1166</c:v>
                </c:pt>
                <c:pt idx="90">
                  <c:v>1164</c:v>
                </c:pt>
                <c:pt idx="91">
                  <c:v>1161</c:v>
                </c:pt>
                <c:pt idx="92">
                  <c:v>1159</c:v>
                </c:pt>
                <c:pt idx="93">
                  <c:v>1160</c:v>
                </c:pt>
                <c:pt idx="94">
                  <c:v>1160</c:v>
                </c:pt>
                <c:pt idx="95">
                  <c:v>1159</c:v>
                </c:pt>
                <c:pt idx="96">
                  <c:v>1157</c:v>
                </c:pt>
                <c:pt idx="97">
                  <c:v>1156</c:v>
                </c:pt>
                <c:pt idx="98">
                  <c:v>1157</c:v>
                </c:pt>
                <c:pt idx="99">
                  <c:v>1155</c:v>
                </c:pt>
                <c:pt idx="100">
                  <c:v>1154</c:v>
                </c:pt>
                <c:pt idx="101">
                  <c:v>1153</c:v>
                </c:pt>
                <c:pt idx="102">
                  <c:v>1152</c:v>
                </c:pt>
                <c:pt idx="103">
                  <c:v>1152</c:v>
                </c:pt>
                <c:pt idx="104">
                  <c:v>1153</c:v>
                </c:pt>
                <c:pt idx="105">
                  <c:v>1152</c:v>
                </c:pt>
                <c:pt idx="106">
                  <c:v>1150</c:v>
                </c:pt>
                <c:pt idx="107">
                  <c:v>1151</c:v>
                </c:pt>
                <c:pt idx="108">
                  <c:v>1152</c:v>
                </c:pt>
                <c:pt idx="109">
                  <c:v>1152</c:v>
                </c:pt>
                <c:pt idx="110">
                  <c:v>1148</c:v>
                </c:pt>
                <c:pt idx="111">
                  <c:v>1149</c:v>
                </c:pt>
                <c:pt idx="112">
                  <c:v>1149</c:v>
                </c:pt>
                <c:pt idx="113">
                  <c:v>1148</c:v>
                </c:pt>
                <c:pt idx="114">
                  <c:v>1148</c:v>
                </c:pt>
                <c:pt idx="115">
                  <c:v>1147</c:v>
                </c:pt>
                <c:pt idx="116">
                  <c:v>1141</c:v>
                </c:pt>
                <c:pt idx="117">
                  <c:v>1143</c:v>
                </c:pt>
                <c:pt idx="118">
                  <c:v>1142</c:v>
                </c:pt>
                <c:pt idx="119">
                  <c:v>1142</c:v>
                </c:pt>
                <c:pt idx="120">
                  <c:v>1141</c:v>
                </c:pt>
                <c:pt idx="121">
                  <c:v>1140</c:v>
                </c:pt>
                <c:pt idx="122">
                  <c:v>1139</c:v>
                </c:pt>
                <c:pt idx="123">
                  <c:v>1139</c:v>
                </c:pt>
                <c:pt idx="124">
                  <c:v>1138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545-4052-8D61-F723030C27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38722560"/>
        <c:axId val="1638720896"/>
      </c:lineChart>
      <c:catAx>
        <c:axId val="163872256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8720896"/>
        <c:crosses val="autoZero"/>
        <c:auto val="1"/>
        <c:lblAlgn val="ctr"/>
        <c:lblOffset val="100"/>
        <c:noMultiLvlLbl val="0"/>
      </c:catAx>
      <c:valAx>
        <c:axId val="1638720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8722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2681c390-cb42-40d6-abd9-254fda7d426a}"/>
      </c:ext>
    </c:extLst>
  </c:chart>
  <c:spPr>
    <a:noFill/>
    <a:ln>
      <a:noFill/>
    </a:ln>
    <a:effectLst/>
  </c:spPr>
  <c:txPr>
    <a:bodyPr/>
    <a:lstStyle/>
    <a:p>
      <a:pPr>
        <a:defRPr lang="en-US"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dirty="0">
                <a:effectLst/>
              </a:rPr>
              <a:t>1 Micro Molar_B4</a:t>
            </a:r>
            <a:endParaRPr lang="en-US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Sheet1!$T$208</c:f>
              <c:strCache>
                <c:ptCount val="1"/>
                <c:pt idx="0">
                  <c:v>CH1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Sheet1!$T$209:$T$318</c:f>
              <c:numCache>
                <c:formatCode>General</c:formatCode>
                <c:ptCount val="110"/>
                <c:pt idx="0">
                  <c:v>320</c:v>
                </c:pt>
                <c:pt idx="1">
                  <c:v>319</c:v>
                </c:pt>
                <c:pt idx="2">
                  <c:v>319</c:v>
                </c:pt>
                <c:pt idx="3">
                  <c:v>319</c:v>
                </c:pt>
                <c:pt idx="4">
                  <c:v>319</c:v>
                </c:pt>
                <c:pt idx="5">
                  <c:v>318</c:v>
                </c:pt>
                <c:pt idx="6">
                  <c:v>318</c:v>
                </c:pt>
                <c:pt idx="7">
                  <c:v>319</c:v>
                </c:pt>
                <c:pt idx="8">
                  <c:v>319</c:v>
                </c:pt>
                <c:pt idx="9">
                  <c:v>318</c:v>
                </c:pt>
                <c:pt idx="10">
                  <c:v>319</c:v>
                </c:pt>
                <c:pt idx="11">
                  <c:v>319</c:v>
                </c:pt>
                <c:pt idx="12">
                  <c:v>319</c:v>
                </c:pt>
                <c:pt idx="13">
                  <c:v>318</c:v>
                </c:pt>
                <c:pt idx="14">
                  <c:v>317</c:v>
                </c:pt>
                <c:pt idx="15">
                  <c:v>318</c:v>
                </c:pt>
                <c:pt idx="16">
                  <c:v>318</c:v>
                </c:pt>
                <c:pt idx="17">
                  <c:v>314</c:v>
                </c:pt>
                <c:pt idx="18">
                  <c:v>315</c:v>
                </c:pt>
                <c:pt idx="19">
                  <c:v>317</c:v>
                </c:pt>
                <c:pt idx="20">
                  <c:v>317</c:v>
                </c:pt>
                <c:pt idx="21">
                  <c:v>316</c:v>
                </c:pt>
                <c:pt idx="22">
                  <c:v>315</c:v>
                </c:pt>
                <c:pt idx="23">
                  <c:v>315</c:v>
                </c:pt>
                <c:pt idx="24">
                  <c:v>314</c:v>
                </c:pt>
                <c:pt idx="25">
                  <c:v>313</c:v>
                </c:pt>
                <c:pt idx="26">
                  <c:v>313</c:v>
                </c:pt>
                <c:pt idx="27">
                  <c:v>314</c:v>
                </c:pt>
                <c:pt idx="28">
                  <c:v>315</c:v>
                </c:pt>
                <c:pt idx="29">
                  <c:v>315</c:v>
                </c:pt>
                <c:pt idx="30">
                  <c:v>314</c:v>
                </c:pt>
                <c:pt idx="31">
                  <c:v>313</c:v>
                </c:pt>
                <c:pt idx="32">
                  <c:v>313</c:v>
                </c:pt>
                <c:pt idx="33">
                  <c:v>314</c:v>
                </c:pt>
                <c:pt idx="34">
                  <c:v>314</c:v>
                </c:pt>
                <c:pt idx="35">
                  <c:v>313</c:v>
                </c:pt>
                <c:pt idx="36">
                  <c:v>312</c:v>
                </c:pt>
                <c:pt idx="37">
                  <c:v>312</c:v>
                </c:pt>
                <c:pt idx="38">
                  <c:v>312</c:v>
                </c:pt>
                <c:pt idx="39">
                  <c:v>312</c:v>
                </c:pt>
                <c:pt idx="40">
                  <c:v>313</c:v>
                </c:pt>
                <c:pt idx="41">
                  <c:v>312</c:v>
                </c:pt>
                <c:pt idx="42">
                  <c:v>311</c:v>
                </c:pt>
                <c:pt idx="43">
                  <c:v>312</c:v>
                </c:pt>
                <c:pt idx="44">
                  <c:v>312</c:v>
                </c:pt>
                <c:pt idx="45">
                  <c:v>313</c:v>
                </c:pt>
                <c:pt idx="46">
                  <c:v>311</c:v>
                </c:pt>
                <c:pt idx="47">
                  <c:v>312</c:v>
                </c:pt>
                <c:pt idx="48">
                  <c:v>312</c:v>
                </c:pt>
                <c:pt idx="49">
                  <c:v>310</c:v>
                </c:pt>
                <c:pt idx="50">
                  <c:v>311</c:v>
                </c:pt>
                <c:pt idx="51">
                  <c:v>309</c:v>
                </c:pt>
                <c:pt idx="52">
                  <c:v>308</c:v>
                </c:pt>
                <c:pt idx="53">
                  <c:v>308</c:v>
                </c:pt>
                <c:pt idx="54">
                  <c:v>307</c:v>
                </c:pt>
                <c:pt idx="55">
                  <c:v>307</c:v>
                </c:pt>
                <c:pt idx="56">
                  <c:v>308</c:v>
                </c:pt>
                <c:pt idx="57">
                  <c:v>308</c:v>
                </c:pt>
                <c:pt idx="58">
                  <c:v>309</c:v>
                </c:pt>
                <c:pt idx="59">
                  <c:v>309</c:v>
                </c:pt>
                <c:pt idx="60">
                  <c:v>308</c:v>
                </c:pt>
                <c:pt idx="61">
                  <c:v>310</c:v>
                </c:pt>
                <c:pt idx="62">
                  <c:v>309</c:v>
                </c:pt>
                <c:pt idx="63">
                  <c:v>308</c:v>
                </c:pt>
                <c:pt idx="64">
                  <c:v>308</c:v>
                </c:pt>
                <c:pt idx="65">
                  <c:v>308</c:v>
                </c:pt>
                <c:pt idx="66">
                  <c:v>307</c:v>
                </c:pt>
                <c:pt idx="67">
                  <c:v>307</c:v>
                </c:pt>
                <c:pt idx="68">
                  <c:v>307</c:v>
                </c:pt>
                <c:pt idx="69">
                  <c:v>307</c:v>
                </c:pt>
                <c:pt idx="70">
                  <c:v>307</c:v>
                </c:pt>
                <c:pt idx="71">
                  <c:v>307</c:v>
                </c:pt>
                <c:pt idx="72">
                  <c:v>310</c:v>
                </c:pt>
                <c:pt idx="73">
                  <c:v>310</c:v>
                </c:pt>
                <c:pt idx="74">
                  <c:v>309</c:v>
                </c:pt>
                <c:pt idx="75">
                  <c:v>306</c:v>
                </c:pt>
                <c:pt idx="76">
                  <c:v>305</c:v>
                </c:pt>
                <c:pt idx="77">
                  <c:v>305</c:v>
                </c:pt>
                <c:pt idx="78">
                  <c:v>307</c:v>
                </c:pt>
                <c:pt idx="79">
                  <c:v>308</c:v>
                </c:pt>
                <c:pt idx="80">
                  <c:v>308</c:v>
                </c:pt>
                <c:pt idx="81">
                  <c:v>308</c:v>
                </c:pt>
                <c:pt idx="82">
                  <c:v>309</c:v>
                </c:pt>
                <c:pt idx="83">
                  <c:v>310</c:v>
                </c:pt>
                <c:pt idx="84">
                  <c:v>310</c:v>
                </c:pt>
                <c:pt idx="85">
                  <c:v>311</c:v>
                </c:pt>
                <c:pt idx="86">
                  <c:v>310</c:v>
                </c:pt>
                <c:pt idx="87">
                  <c:v>308</c:v>
                </c:pt>
                <c:pt idx="88">
                  <c:v>308</c:v>
                </c:pt>
                <c:pt idx="89">
                  <c:v>307</c:v>
                </c:pt>
                <c:pt idx="90">
                  <c:v>308</c:v>
                </c:pt>
                <c:pt idx="91">
                  <c:v>310</c:v>
                </c:pt>
                <c:pt idx="92">
                  <c:v>311</c:v>
                </c:pt>
                <c:pt idx="93">
                  <c:v>312</c:v>
                </c:pt>
                <c:pt idx="94">
                  <c:v>311</c:v>
                </c:pt>
                <c:pt idx="95">
                  <c:v>311</c:v>
                </c:pt>
                <c:pt idx="96">
                  <c:v>311</c:v>
                </c:pt>
                <c:pt idx="97">
                  <c:v>312</c:v>
                </c:pt>
                <c:pt idx="98">
                  <c:v>312</c:v>
                </c:pt>
                <c:pt idx="99">
                  <c:v>313</c:v>
                </c:pt>
                <c:pt idx="100">
                  <c:v>310</c:v>
                </c:pt>
                <c:pt idx="101">
                  <c:v>309</c:v>
                </c:pt>
                <c:pt idx="102">
                  <c:v>309</c:v>
                </c:pt>
                <c:pt idx="103">
                  <c:v>308</c:v>
                </c:pt>
                <c:pt idx="104">
                  <c:v>308</c:v>
                </c:pt>
                <c:pt idx="105">
                  <c:v>308</c:v>
                </c:pt>
                <c:pt idx="106">
                  <c:v>308</c:v>
                </c:pt>
                <c:pt idx="107">
                  <c:v>307</c:v>
                </c:pt>
                <c:pt idx="108">
                  <c:v>307</c:v>
                </c:pt>
                <c:pt idx="109">
                  <c:v>307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FAF-4995-AAE8-03DC956F901C}"/>
            </c:ext>
          </c:extLst>
        </c:ser>
        <c:ser>
          <c:idx val="1"/>
          <c:order val="1"/>
          <c:tx>
            <c:strRef>
              <c:f>Sheet1!$U$208</c:f>
              <c:strCache>
                <c:ptCount val="1"/>
                <c:pt idx="0">
                  <c:v>CH2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Sheet1!$U$209:$U$318</c:f>
              <c:numCache>
                <c:formatCode>General</c:formatCode>
                <c:ptCount val="110"/>
                <c:pt idx="0">
                  <c:v>323</c:v>
                </c:pt>
                <c:pt idx="1">
                  <c:v>322</c:v>
                </c:pt>
                <c:pt idx="2">
                  <c:v>322</c:v>
                </c:pt>
                <c:pt idx="3">
                  <c:v>322</c:v>
                </c:pt>
                <c:pt idx="4">
                  <c:v>322</c:v>
                </c:pt>
                <c:pt idx="5">
                  <c:v>322</c:v>
                </c:pt>
                <c:pt idx="6">
                  <c:v>322</c:v>
                </c:pt>
                <c:pt idx="7">
                  <c:v>322</c:v>
                </c:pt>
                <c:pt idx="8">
                  <c:v>322</c:v>
                </c:pt>
                <c:pt idx="9">
                  <c:v>321</c:v>
                </c:pt>
                <c:pt idx="10">
                  <c:v>322</c:v>
                </c:pt>
                <c:pt idx="11">
                  <c:v>322</c:v>
                </c:pt>
                <c:pt idx="12">
                  <c:v>322</c:v>
                </c:pt>
                <c:pt idx="13">
                  <c:v>321</c:v>
                </c:pt>
                <c:pt idx="14">
                  <c:v>320</c:v>
                </c:pt>
                <c:pt idx="15">
                  <c:v>321</c:v>
                </c:pt>
                <c:pt idx="16">
                  <c:v>320</c:v>
                </c:pt>
                <c:pt idx="17">
                  <c:v>315</c:v>
                </c:pt>
                <c:pt idx="18">
                  <c:v>316</c:v>
                </c:pt>
                <c:pt idx="19">
                  <c:v>319</c:v>
                </c:pt>
                <c:pt idx="20">
                  <c:v>320</c:v>
                </c:pt>
                <c:pt idx="21">
                  <c:v>319</c:v>
                </c:pt>
                <c:pt idx="22">
                  <c:v>318</c:v>
                </c:pt>
                <c:pt idx="23">
                  <c:v>317</c:v>
                </c:pt>
                <c:pt idx="24">
                  <c:v>317</c:v>
                </c:pt>
                <c:pt idx="25">
                  <c:v>317</c:v>
                </c:pt>
                <c:pt idx="26">
                  <c:v>317</c:v>
                </c:pt>
                <c:pt idx="27">
                  <c:v>318</c:v>
                </c:pt>
                <c:pt idx="28">
                  <c:v>320</c:v>
                </c:pt>
                <c:pt idx="29">
                  <c:v>318</c:v>
                </c:pt>
                <c:pt idx="30">
                  <c:v>317</c:v>
                </c:pt>
                <c:pt idx="31">
                  <c:v>317</c:v>
                </c:pt>
                <c:pt idx="32">
                  <c:v>317</c:v>
                </c:pt>
                <c:pt idx="33">
                  <c:v>318</c:v>
                </c:pt>
                <c:pt idx="34">
                  <c:v>319</c:v>
                </c:pt>
                <c:pt idx="35">
                  <c:v>318</c:v>
                </c:pt>
                <c:pt idx="36">
                  <c:v>317</c:v>
                </c:pt>
                <c:pt idx="37">
                  <c:v>316</c:v>
                </c:pt>
                <c:pt idx="38">
                  <c:v>316</c:v>
                </c:pt>
                <c:pt idx="39">
                  <c:v>317</c:v>
                </c:pt>
                <c:pt idx="40">
                  <c:v>317</c:v>
                </c:pt>
                <c:pt idx="41">
                  <c:v>315</c:v>
                </c:pt>
                <c:pt idx="42">
                  <c:v>315</c:v>
                </c:pt>
                <c:pt idx="43">
                  <c:v>315</c:v>
                </c:pt>
                <c:pt idx="44">
                  <c:v>316</c:v>
                </c:pt>
                <c:pt idx="45">
                  <c:v>317</c:v>
                </c:pt>
                <c:pt idx="46">
                  <c:v>315</c:v>
                </c:pt>
                <c:pt idx="47">
                  <c:v>315</c:v>
                </c:pt>
                <c:pt idx="48">
                  <c:v>314</c:v>
                </c:pt>
                <c:pt idx="49">
                  <c:v>312</c:v>
                </c:pt>
                <c:pt idx="50">
                  <c:v>312</c:v>
                </c:pt>
                <c:pt idx="51">
                  <c:v>311</c:v>
                </c:pt>
                <c:pt idx="52">
                  <c:v>311</c:v>
                </c:pt>
                <c:pt idx="53">
                  <c:v>310</c:v>
                </c:pt>
                <c:pt idx="54">
                  <c:v>310</c:v>
                </c:pt>
                <c:pt idx="55">
                  <c:v>311</c:v>
                </c:pt>
                <c:pt idx="56">
                  <c:v>311</c:v>
                </c:pt>
                <c:pt idx="57">
                  <c:v>311</c:v>
                </c:pt>
                <c:pt idx="58">
                  <c:v>311</c:v>
                </c:pt>
                <c:pt idx="59">
                  <c:v>312</c:v>
                </c:pt>
                <c:pt idx="60">
                  <c:v>312</c:v>
                </c:pt>
                <c:pt idx="61">
                  <c:v>314</c:v>
                </c:pt>
                <c:pt idx="62">
                  <c:v>314</c:v>
                </c:pt>
                <c:pt idx="63">
                  <c:v>309</c:v>
                </c:pt>
                <c:pt idx="64">
                  <c:v>311</c:v>
                </c:pt>
                <c:pt idx="65">
                  <c:v>309</c:v>
                </c:pt>
                <c:pt idx="66">
                  <c:v>309</c:v>
                </c:pt>
                <c:pt idx="67">
                  <c:v>309</c:v>
                </c:pt>
                <c:pt idx="68">
                  <c:v>309</c:v>
                </c:pt>
                <c:pt idx="69">
                  <c:v>310</c:v>
                </c:pt>
                <c:pt idx="70">
                  <c:v>311</c:v>
                </c:pt>
                <c:pt idx="71">
                  <c:v>312</c:v>
                </c:pt>
                <c:pt idx="72">
                  <c:v>314</c:v>
                </c:pt>
                <c:pt idx="73">
                  <c:v>314</c:v>
                </c:pt>
                <c:pt idx="74">
                  <c:v>312</c:v>
                </c:pt>
                <c:pt idx="75">
                  <c:v>307</c:v>
                </c:pt>
                <c:pt idx="76">
                  <c:v>305</c:v>
                </c:pt>
                <c:pt idx="77">
                  <c:v>305</c:v>
                </c:pt>
                <c:pt idx="78">
                  <c:v>307</c:v>
                </c:pt>
                <c:pt idx="79">
                  <c:v>309</c:v>
                </c:pt>
                <c:pt idx="80">
                  <c:v>308</c:v>
                </c:pt>
                <c:pt idx="81">
                  <c:v>308</c:v>
                </c:pt>
                <c:pt idx="82">
                  <c:v>309</c:v>
                </c:pt>
                <c:pt idx="83">
                  <c:v>309</c:v>
                </c:pt>
                <c:pt idx="84">
                  <c:v>311</c:v>
                </c:pt>
                <c:pt idx="85">
                  <c:v>312</c:v>
                </c:pt>
                <c:pt idx="86">
                  <c:v>311</c:v>
                </c:pt>
                <c:pt idx="87">
                  <c:v>310</c:v>
                </c:pt>
                <c:pt idx="88">
                  <c:v>307</c:v>
                </c:pt>
                <c:pt idx="89">
                  <c:v>308</c:v>
                </c:pt>
                <c:pt idx="90">
                  <c:v>308</c:v>
                </c:pt>
                <c:pt idx="91">
                  <c:v>310</c:v>
                </c:pt>
                <c:pt idx="92">
                  <c:v>312</c:v>
                </c:pt>
                <c:pt idx="93">
                  <c:v>312</c:v>
                </c:pt>
                <c:pt idx="94">
                  <c:v>311</c:v>
                </c:pt>
                <c:pt idx="95">
                  <c:v>311</c:v>
                </c:pt>
                <c:pt idx="96">
                  <c:v>312</c:v>
                </c:pt>
                <c:pt idx="97">
                  <c:v>314</c:v>
                </c:pt>
                <c:pt idx="98">
                  <c:v>315</c:v>
                </c:pt>
                <c:pt idx="99">
                  <c:v>315</c:v>
                </c:pt>
                <c:pt idx="100">
                  <c:v>309</c:v>
                </c:pt>
                <c:pt idx="101">
                  <c:v>309</c:v>
                </c:pt>
                <c:pt idx="102">
                  <c:v>308</c:v>
                </c:pt>
                <c:pt idx="103">
                  <c:v>307</c:v>
                </c:pt>
                <c:pt idx="104">
                  <c:v>308</c:v>
                </c:pt>
                <c:pt idx="105">
                  <c:v>306</c:v>
                </c:pt>
                <c:pt idx="106">
                  <c:v>305</c:v>
                </c:pt>
                <c:pt idx="107">
                  <c:v>305</c:v>
                </c:pt>
                <c:pt idx="108">
                  <c:v>305</c:v>
                </c:pt>
                <c:pt idx="109">
                  <c:v>305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FAF-4995-AAE8-03DC956F901C}"/>
            </c:ext>
          </c:extLst>
        </c:ser>
        <c:ser>
          <c:idx val="2"/>
          <c:order val="2"/>
          <c:tx>
            <c:strRef>
              <c:f>Sheet1!$V$208</c:f>
              <c:strCache>
                <c:ptCount val="1"/>
                <c:pt idx="0">
                  <c:v>CH3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Sheet1!$V$209:$V$318</c:f>
              <c:numCache>
                <c:formatCode>General</c:formatCode>
                <c:ptCount val="110"/>
                <c:pt idx="0">
                  <c:v>363</c:v>
                </c:pt>
                <c:pt idx="1">
                  <c:v>365</c:v>
                </c:pt>
                <c:pt idx="2">
                  <c:v>363</c:v>
                </c:pt>
                <c:pt idx="3">
                  <c:v>363</c:v>
                </c:pt>
                <c:pt idx="4">
                  <c:v>364</c:v>
                </c:pt>
                <c:pt idx="5">
                  <c:v>364</c:v>
                </c:pt>
                <c:pt idx="6">
                  <c:v>364</c:v>
                </c:pt>
                <c:pt idx="7">
                  <c:v>364</c:v>
                </c:pt>
                <c:pt idx="8">
                  <c:v>364</c:v>
                </c:pt>
                <c:pt idx="9">
                  <c:v>365</c:v>
                </c:pt>
                <c:pt idx="10">
                  <c:v>367</c:v>
                </c:pt>
                <c:pt idx="11">
                  <c:v>367</c:v>
                </c:pt>
                <c:pt idx="12">
                  <c:v>365</c:v>
                </c:pt>
                <c:pt idx="13">
                  <c:v>363</c:v>
                </c:pt>
                <c:pt idx="14">
                  <c:v>363</c:v>
                </c:pt>
                <c:pt idx="15">
                  <c:v>364</c:v>
                </c:pt>
                <c:pt idx="16">
                  <c:v>364</c:v>
                </c:pt>
                <c:pt idx="17">
                  <c:v>355</c:v>
                </c:pt>
                <c:pt idx="18">
                  <c:v>357</c:v>
                </c:pt>
                <c:pt idx="19">
                  <c:v>361</c:v>
                </c:pt>
                <c:pt idx="20">
                  <c:v>363</c:v>
                </c:pt>
                <c:pt idx="21">
                  <c:v>361</c:v>
                </c:pt>
                <c:pt idx="22">
                  <c:v>361</c:v>
                </c:pt>
                <c:pt idx="23">
                  <c:v>361</c:v>
                </c:pt>
                <c:pt idx="24">
                  <c:v>360</c:v>
                </c:pt>
                <c:pt idx="25">
                  <c:v>361</c:v>
                </c:pt>
                <c:pt idx="26">
                  <c:v>363</c:v>
                </c:pt>
                <c:pt idx="27">
                  <c:v>366</c:v>
                </c:pt>
                <c:pt idx="28">
                  <c:v>367</c:v>
                </c:pt>
                <c:pt idx="29">
                  <c:v>366</c:v>
                </c:pt>
                <c:pt idx="30">
                  <c:v>364</c:v>
                </c:pt>
                <c:pt idx="31">
                  <c:v>367</c:v>
                </c:pt>
                <c:pt idx="32">
                  <c:v>368</c:v>
                </c:pt>
                <c:pt idx="33">
                  <c:v>370</c:v>
                </c:pt>
                <c:pt idx="34">
                  <c:v>369</c:v>
                </c:pt>
                <c:pt idx="35">
                  <c:v>366</c:v>
                </c:pt>
                <c:pt idx="36">
                  <c:v>365</c:v>
                </c:pt>
                <c:pt idx="37">
                  <c:v>366</c:v>
                </c:pt>
                <c:pt idx="38">
                  <c:v>363</c:v>
                </c:pt>
                <c:pt idx="39">
                  <c:v>365</c:v>
                </c:pt>
                <c:pt idx="40">
                  <c:v>363</c:v>
                </c:pt>
                <c:pt idx="41">
                  <c:v>362</c:v>
                </c:pt>
                <c:pt idx="42">
                  <c:v>365</c:v>
                </c:pt>
                <c:pt idx="43">
                  <c:v>365</c:v>
                </c:pt>
                <c:pt idx="44">
                  <c:v>367</c:v>
                </c:pt>
                <c:pt idx="45">
                  <c:v>364</c:v>
                </c:pt>
                <c:pt idx="46">
                  <c:v>362</c:v>
                </c:pt>
                <c:pt idx="47">
                  <c:v>361</c:v>
                </c:pt>
                <c:pt idx="48">
                  <c:v>360</c:v>
                </c:pt>
                <c:pt idx="49">
                  <c:v>359</c:v>
                </c:pt>
                <c:pt idx="50">
                  <c:v>359</c:v>
                </c:pt>
                <c:pt idx="51">
                  <c:v>358</c:v>
                </c:pt>
                <c:pt idx="52">
                  <c:v>358</c:v>
                </c:pt>
                <c:pt idx="53">
                  <c:v>358</c:v>
                </c:pt>
                <c:pt idx="54">
                  <c:v>357</c:v>
                </c:pt>
                <c:pt idx="55">
                  <c:v>359</c:v>
                </c:pt>
                <c:pt idx="56">
                  <c:v>359</c:v>
                </c:pt>
                <c:pt idx="57">
                  <c:v>359</c:v>
                </c:pt>
                <c:pt idx="58">
                  <c:v>360</c:v>
                </c:pt>
                <c:pt idx="59">
                  <c:v>362</c:v>
                </c:pt>
                <c:pt idx="60">
                  <c:v>363</c:v>
                </c:pt>
                <c:pt idx="61">
                  <c:v>366</c:v>
                </c:pt>
                <c:pt idx="62">
                  <c:v>366</c:v>
                </c:pt>
                <c:pt idx="63">
                  <c:v>362</c:v>
                </c:pt>
                <c:pt idx="64">
                  <c:v>360</c:v>
                </c:pt>
                <c:pt idx="65">
                  <c:v>359</c:v>
                </c:pt>
                <c:pt idx="66">
                  <c:v>360</c:v>
                </c:pt>
                <c:pt idx="67">
                  <c:v>361</c:v>
                </c:pt>
                <c:pt idx="68">
                  <c:v>363</c:v>
                </c:pt>
                <c:pt idx="69">
                  <c:v>365</c:v>
                </c:pt>
                <c:pt idx="70">
                  <c:v>367</c:v>
                </c:pt>
                <c:pt idx="71">
                  <c:v>368</c:v>
                </c:pt>
                <c:pt idx="72">
                  <c:v>364</c:v>
                </c:pt>
                <c:pt idx="73">
                  <c:v>364</c:v>
                </c:pt>
                <c:pt idx="74">
                  <c:v>362</c:v>
                </c:pt>
                <c:pt idx="75">
                  <c:v>354</c:v>
                </c:pt>
                <c:pt idx="76">
                  <c:v>351</c:v>
                </c:pt>
                <c:pt idx="77">
                  <c:v>351</c:v>
                </c:pt>
                <c:pt idx="78">
                  <c:v>355</c:v>
                </c:pt>
                <c:pt idx="79">
                  <c:v>358</c:v>
                </c:pt>
                <c:pt idx="80">
                  <c:v>358</c:v>
                </c:pt>
                <c:pt idx="81">
                  <c:v>357</c:v>
                </c:pt>
                <c:pt idx="82">
                  <c:v>358</c:v>
                </c:pt>
                <c:pt idx="83">
                  <c:v>357</c:v>
                </c:pt>
                <c:pt idx="84">
                  <c:v>359</c:v>
                </c:pt>
                <c:pt idx="85">
                  <c:v>361</c:v>
                </c:pt>
                <c:pt idx="86">
                  <c:v>360</c:v>
                </c:pt>
                <c:pt idx="87">
                  <c:v>359</c:v>
                </c:pt>
                <c:pt idx="88">
                  <c:v>355</c:v>
                </c:pt>
                <c:pt idx="89">
                  <c:v>356</c:v>
                </c:pt>
                <c:pt idx="90">
                  <c:v>357</c:v>
                </c:pt>
                <c:pt idx="91">
                  <c:v>359</c:v>
                </c:pt>
                <c:pt idx="92">
                  <c:v>359</c:v>
                </c:pt>
                <c:pt idx="93">
                  <c:v>359</c:v>
                </c:pt>
                <c:pt idx="94">
                  <c:v>357</c:v>
                </c:pt>
                <c:pt idx="95">
                  <c:v>356</c:v>
                </c:pt>
                <c:pt idx="96">
                  <c:v>357</c:v>
                </c:pt>
                <c:pt idx="97">
                  <c:v>360</c:v>
                </c:pt>
                <c:pt idx="98">
                  <c:v>365</c:v>
                </c:pt>
                <c:pt idx="99">
                  <c:v>364</c:v>
                </c:pt>
                <c:pt idx="100">
                  <c:v>357</c:v>
                </c:pt>
                <c:pt idx="101">
                  <c:v>360</c:v>
                </c:pt>
                <c:pt idx="102">
                  <c:v>363</c:v>
                </c:pt>
                <c:pt idx="103">
                  <c:v>362</c:v>
                </c:pt>
                <c:pt idx="104">
                  <c:v>363</c:v>
                </c:pt>
                <c:pt idx="105">
                  <c:v>359</c:v>
                </c:pt>
                <c:pt idx="106">
                  <c:v>355</c:v>
                </c:pt>
                <c:pt idx="107">
                  <c:v>351</c:v>
                </c:pt>
                <c:pt idx="108">
                  <c:v>352</c:v>
                </c:pt>
                <c:pt idx="109">
                  <c:v>352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FAF-4995-AAE8-03DC956F901C}"/>
            </c:ext>
          </c:extLst>
        </c:ser>
        <c:ser>
          <c:idx val="3"/>
          <c:order val="3"/>
          <c:tx>
            <c:strRef>
              <c:f>Sheet1!$W$208</c:f>
              <c:strCache>
                <c:ptCount val="1"/>
                <c:pt idx="0">
                  <c:v>CH4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Sheet1!$W$209:$W$318</c:f>
              <c:numCache>
                <c:formatCode>General</c:formatCode>
                <c:ptCount val="110"/>
                <c:pt idx="0">
                  <c:v>567</c:v>
                </c:pt>
                <c:pt idx="1">
                  <c:v>566</c:v>
                </c:pt>
                <c:pt idx="2">
                  <c:v>566</c:v>
                </c:pt>
                <c:pt idx="3">
                  <c:v>567</c:v>
                </c:pt>
                <c:pt idx="4">
                  <c:v>567</c:v>
                </c:pt>
                <c:pt idx="5">
                  <c:v>567</c:v>
                </c:pt>
                <c:pt idx="6">
                  <c:v>567</c:v>
                </c:pt>
                <c:pt idx="7">
                  <c:v>567</c:v>
                </c:pt>
                <c:pt idx="8">
                  <c:v>567</c:v>
                </c:pt>
                <c:pt idx="9">
                  <c:v>567</c:v>
                </c:pt>
                <c:pt idx="10">
                  <c:v>567</c:v>
                </c:pt>
                <c:pt idx="11">
                  <c:v>567</c:v>
                </c:pt>
                <c:pt idx="12">
                  <c:v>567</c:v>
                </c:pt>
                <c:pt idx="13">
                  <c:v>566</c:v>
                </c:pt>
                <c:pt idx="14">
                  <c:v>567</c:v>
                </c:pt>
                <c:pt idx="15">
                  <c:v>567</c:v>
                </c:pt>
                <c:pt idx="16">
                  <c:v>566</c:v>
                </c:pt>
                <c:pt idx="17">
                  <c:v>566</c:v>
                </c:pt>
                <c:pt idx="18">
                  <c:v>567</c:v>
                </c:pt>
                <c:pt idx="19">
                  <c:v>567</c:v>
                </c:pt>
                <c:pt idx="20">
                  <c:v>566</c:v>
                </c:pt>
                <c:pt idx="21">
                  <c:v>566</c:v>
                </c:pt>
                <c:pt idx="22">
                  <c:v>566</c:v>
                </c:pt>
                <c:pt idx="23">
                  <c:v>566</c:v>
                </c:pt>
                <c:pt idx="24">
                  <c:v>565</c:v>
                </c:pt>
                <c:pt idx="25">
                  <c:v>565</c:v>
                </c:pt>
                <c:pt idx="26">
                  <c:v>565</c:v>
                </c:pt>
                <c:pt idx="27">
                  <c:v>566</c:v>
                </c:pt>
                <c:pt idx="28">
                  <c:v>565</c:v>
                </c:pt>
                <c:pt idx="29">
                  <c:v>566</c:v>
                </c:pt>
                <c:pt idx="30">
                  <c:v>565</c:v>
                </c:pt>
                <c:pt idx="31">
                  <c:v>565</c:v>
                </c:pt>
                <c:pt idx="32">
                  <c:v>565</c:v>
                </c:pt>
                <c:pt idx="33">
                  <c:v>566</c:v>
                </c:pt>
                <c:pt idx="34">
                  <c:v>566</c:v>
                </c:pt>
                <c:pt idx="35">
                  <c:v>565</c:v>
                </c:pt>
                <c:pt idx="36">
                  <c:v>565</c:v>
                </c:pt>
                <c:pt idx="37">
                  <c:v>565</c:v>
                </c:pt>
                <c:pt idx="38">
                  <c:v>565</c:v>
                </c:pt>
                <c:pt idx="39">
                  <c:v>565</c:v>
                </c:pt>
                <c:pt idx="40">
                  <c:v>565</c:v>
                </c:pt>
                <c:pt idx="41">
                  <c:v>565</c:v>
                </c:pt>
                <c:pt idx="42">
                  <c:v>565</c:v>
                </c:pt>
                <c:pt idx="43">
                  <c:v>564</c:v>
                </c:pt>
                <c:pt idx="44">
                  <c:v>565</c:v>
                </c:pt>
                <c:pt idx="45">
                  <c:v>565</c:v>
                </c:pt>
                <c:pt idx="46">
                  <c:v>565</c:v>
                </c:pt>
                <c:pt idx="47">
                  <c:v>565</c:v>
                </c:pt>
                <c:pt idx="48">
                  <c:v>565</c:v>
                </c:pt>
                <c:pt idx="49">
                  <c:v>564</c:v>
                </c:pt>
                <c:pt idx="50">
                  <c:v>564</c:v>
                </c:pt>
                <c:pt idx="51">
                  <c:v>564</c:v>
                </c:pt>
                <c:pt idx="52">
                  <c:v>564</c:v>
                </c:pt>
                <c:pt idx="53">
                  <c:v>564</c:v>
                </c:pt>
                <c:pt idx="54">
                  <c:v>564</c:v>
                </c:pt>
                <c:pt idx="55">
                  <c:v>563</c:v>
                </c:pt>
                <c:pt idx="56">
                  <c:v>564</c:v>
                </c:pt>
                <c:pt idx="57">
                  <c:v>564</c:v>
                </c:pt>
                <c:pt idx="58">
                  <c:v>563</c:v>
                </c:pt>
                <c:pt idx="59">
                  <c:v>563</c:v>
                </c:pt>
                <c:pt idx="60">
                  <c:v>563</c:v>
                </c:pt>
                <c:pt idx="61">
                  <c:v>563</c:v>
                </c:pt>
                <c:pt idx="62">
                  <c:v>563</c:v>
                </c:pt>
                <c:pt idx="63">
                  <c:v>564</c:v>
                </c:pt>
                <c:pt idx="64">
                  <c:v>563</c:v>
                </c:pt>
                <c:pt idx="65">
                  <c:v>563</c:v>
                </c:pt>
                <c:pt idx="66">
                  <c:v>563</c:v>
                </c:pt>
                <c:pt idx="67">
                  <c:v>563</c:v>
                </c:pt>
                <c:pt idx="68">
                  <c:v>564</c:v>
                </c:pt>
                <c:pt idx="69">
                  <c:v>564</c:v>
                </c:pt>
                <c:pt idx="70">
                  <c:v>563</c:v>
                </c:pt>
                <c:pt idx="71">
                  <c:v>564</c:v>
                </c:pt>
                <c:pt idx="72">
                  <c:v>564</c:v>
                </c:pt>
                <c:pt idx="73">
                  <c:v>564</c:v>
                </c:pt>
                <c:pt idx="74">
                  <c:v>563</c:v>
                </c:pt>
                <c:pt idx="75">
                  <c:v>563</c:v>
                </c:pt>
                <c:pt idx="76">
                  <c:v>563</c:v>
                </c:pt>
                <c:pt idx="77">
                  <c:v>564</c:v>
                </c:pt>
                <c:pt idx="78">
                  <c:v>564</c:v>
                </c:pt>
                <c:pt idx="79">
                  <c:v>564</c:v>
                </c:pt>
                <c:pt idx="80">
                  <c:v>565</c:v>
                </c:pt>
                <c:pt idx="81">
                  <c:v>565</c:v>
                </c:pt>
                <c:pt idx="82">
                  <c:v>565</c:v>
                </c:pt>
                <c:pt idx="83">
                  <c:v>565</c:v>
                </c:pt>
                <c:pt idx="84">
                  <c:v>565</c:v>
                </c:pt>
                <c:pt idx="85">
                  <c:v>565</c:v>
                </c:pt>
                <c:pt idx="86">
                  <c:v>565</c:v>
                </c:pt>
                <c:pt idx="87">
                  <c:v>564</c:v>
                </c:pt>
                <c:pt idx="88">
                  <c:v>564</c:v>
                </c:pt>
                <c:pt idx="89">
                  <c:v>564</c:v>
                </c:pt>
                <c:pt idx="90">
                  <c:v>564</c:v>
                </c:pt>
                <c:pt idx="91">
                  <c:v>565</c:v>
                </c:pt>
                <c:pt idx="92">
                  <c:v>564</c:v>
                </c:pt>
                <c:pt idx="93">
                  <c:v>564</c:v>
                </c:pt>
                <c:pt idx="94">
                  <c:v>564</c:v>
                </c:pt>
                <c:pt idx="95">
                  <c:v>564</c:v>
                </c:pt>
                <c:pt idx="96">
                  <c:v>563</c:v>
                </c:pt>
                <c:pt idx="97">
                  <c:v>564</c:v>
                </c:pt>
                <c:pt idx="98">
                  <c:v>565</c:v>
                </c:pt>
                <c:pt idx="99">
                  <c:v>564</c:v>
                </c:pt>
                <c:pt idx="100">
                  <c:v>564</c:v>
                </c:pt>
                <c:pt idx="101">
                  <c:v>564</c:v>
                </c:pt>
                <c:pt idx="102">
                  <c:v>563</c:v>
                </c:pt>
                <c:pt idx="103">
                  <c:v>564</c:v>
                </c:pt>
                <c:pt idx="104">
                  <c:v>564</c:v>
                </c:pt>
                <c:pt idx="105">
                  <c:v>563</c:v>
                </c:pt>
                <c:pt idx="106">
                  <c:v>563</c:v>
                </c:pt>
                <c:pt idx="107">
                  <c:v>563</c:v>
                </c:pt>
                <c:pt idx="108">
                  <c:v>563</c:v>
                </c:pt>
                <c:pt idx="109">
                  <c:v>563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FAF-4995-AAE8-03DC956F90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7372208"/>
        <c:axId val="97348496"/>
      </c:lineChart>
      <c:catAx>
        <c:axId val="9737220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348496"/>
        <c:crosses val="autoZero"/>
        <c:auto val="1"/>
        <c:lblAlgn val="ctr"/>
        <c:lblOffset val="100"/>
        <c:noMultiLvlLbl val="0"/>
      </c:catAx>
      <c:valAx>
        <c:axId val="97348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3722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cd284500-bf33-4f1a-a2b5-fa07a9f51308}"/>
      </c:ext>
    </c:extLst>
  </c:chart>
  <c:spPr>
    <a:noFill/>
    <a:ln>
      <a:noFill/>
    </a:ln>
    <a:effectLst/>
  </c:spPr>
  <c:txPr>
    <a:bodyPr/>
    <a:lstStyle/>
    <a:p>
      <a:pPr>
        <a:defRPr lang="en-US"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dirty="0">
                <a:effectLst/>
              </a:rPr>
              <a:t>1 Micro Molar_B5</a:t>
            </a:r>
            <a:endParaRPr lang="en-US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Sheet1!$AD$208</c:f>
              <c:strCache>
                <c:ptCount val="1"/>
                <c:pt idx="0">
                  <c:v>CH1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Sheet1!$AD$209:$AD$318</c:f>
              <c:numCache>
                <c:formatCode>General</c:formatCode>
                <c:ptCount val="110"/>
                <c:pt idx="0">
                  <c:v>408</c:v>
                </c:pt>
                <c:pt idx="1">
                  <c:v>408</c:v>
                </c:pt>
                <c:pt idx="2">
                  <c:v>407</c:v>
                </c:pt>
                <c:pt idx="3">
                  <c:v>407</c:v>
                </c:pt>
                <c:pt idx="4">
                  <c:v>407</c:v>
                </c:pt>
                <c:pt idx="5">
                  <c:v>407</c:v>
                </c:pt>
                <c:pt idx="6">
                  <c:v>407</c:v>
                </c:pt>
                <c:pt idx="7">
                  <c:v>407</c:v>
                </c:pt>
                <c:pt idx="8">
                  <c:v>407</c:v>
                </c:pt>
                <c:pt idx="9">
                  <c:v>407</c:v>
                </c:pt>
                <c:pt idx="10">
                  <c:v>408</c:v>
                </c:pt>
                <c:pt idx="11">
                  <c:v>408</c:v>
                </c:pt>
                <c:pt idx="12">
                  <c:v>407</c:v>
                </c:pt>
                <c:pt idx="13">
                  <c:v>407</c:v>
                </c:pt>
                <c:pt idx="14">
                  <c:v>407</c:v>
                </c:pt>
                <c:pt idx="15">
                  <c:v>407</c:v>
                </c:pt>
                <c:pt idx="16">
                  <c:v>406</c:v>
                </c:pt>
                <c:pt idx="17">
                  <c:v>406</c:v>
                </c:pt>
                <c:pt idx="18">
                  <c:v>407</c:v>
                </c:pt>
                <c:pt idx="19">
                  <c:v>407</c:v>
                </c:pt>
                <c:pt idx="20">
                  <c:v>406</c:v>
                </c:pt>
                <c:pt idx="21">
                  <c:v>406</c:v>
                </c:pt>
                <c:pt idx="22">
                  <c:v>406</c:v>
                </c:pt>
                <c:pt idx="23">
                  <c:v>406</c:v>
                </c:pt>
                <c:pt idx="24">
                  <c:v>405</c:v>
                </c:pt>
                <c:pt idx="25">
                  <c:v>405</c:v>
                </c:pt>
                <c:pt idx="26">
                  <c:v>405</c:v>
                </c:pt>
                <c:pt idx="27">
                  <c:v>406</c:v>
                </c:pt>
                <c:pt idx="28">
                  <c:v>406</c:v>
                </c:pt>
                <c:pt idx="29">
                  <c:v>405</c:v>
                </c:pt>
                <c:pt idx="30">
                  <c:v>405</c:v>
                </c:pt>
                <c:pt idx="31">
                  <c:v>405</c:v>
                </c:pt>
                <c:pt idx="32">
                  <c:v>405</c:v>
                </c:pt>
                <c:pt idx="33">
                  <c:v>406</c:v>
                </c:pt>
                <c:pt idx="34">
                  <c:v>405</c:v>
                </c:pt>
                <c:pt idx="35">
                  <c:v>405</c:v>
                </c:pt>
                <c:pt idx="36">
                  <c:v>404</c:v>
                </c:pt>
                <c:pt idx="37">
                  <c:v>404</c:v>
                </c:pt>
                <c:pt idx="38">
                  <c:v>404</c:v>
                </c:pt>
                <c:pt idx="39">
                  <c:v>404</c:v>
                </c:pt>
                <c:pt idx="40">
                  <c:v>405</c:v>
                </c:pt>
                <c:pt idx="41">
                  <c:v>404</c:v>
                </c:pt>
                <c:pt idx="42">
                  <c:v>404</c:v>
                </c:pt>
                <c:pt idx="43">
                  <c:v>404</c:v>
                </c:pt>
                <c:pt idx="44">
                  <c:v>405</c:v>
                </c:pt>
                <c:pt idx="45">
                  <c:v>404</c:v>
                </c:pt>
                <c:pt idx="46">
                  <c:v>404</c:v>
                </c:pt>
                <c:pt idx="47">
                  <c:v>404</c:v>
                </c:pt>
                <c:pt idx="48">
                  <c:v>403</c:v>
                </c:pt>
                <c:pt idx="49">
                  <c:v>404</c:v>
                </c:pt>
                <c:pt idx="50">
                  <c:v>403</c:v>
                </c:pt>
                <c:pt idx="51">
                  <c:v>402</c:v>
                </c:pt>
                <c:pt idx="52">
                  <c:v>402</c:v>
                </c:pt>
                <c:pt idx="53">
                  <c:v>402</c:v>
                </c:pt>
                <c:pt idx="54">
                  <c:v>402</c:v>
                </c:pt>
                <c:pt idx="55">
                  <c:v>402</c:v>
                </c:pt>
                <c:pt idx="56">
                  <c:v>403</c:v>
                </c:pt>
                <c:pt idx="57">
                  <c:v>403</c:v>
                </c:pt>
                <c:pt idx="58">
                  <c:v>403</c:v>
                </c:pt>
                <c:pt idx="59">
                  <c:v>403</c:v>
                </c:pt>
                <c:pt idx="60">
                  <c:v>403</c:v>
                </c:pt>
                <c:pt idx="61">
                  <c:v>403</c:v>
                </c:pt>
                <c:pt idx="62">
                  <c:v>402</c:v>
                </c:pt>
                <c:pt idx="63">
                  <c:v>403</c:v>
                </c:pt>
                <c:pt idx="64">
                  <c:v>402</c:v>
                </c:pt>
                <c:pt idx="65">
                  <c:v>402</c:v>
                </c:pt>
                <c:pt idx="66">
                  <c:v>402</c:v>
                </c:pt>
                <c:pt idx="67">
                  <c:v>402</c:v>
                </c:pt>
                <c:pt idx="68">
                  <c:v>402</c:v>
                </c:pt>
                <c:pt idx="69">
                  <c:v>402</c:v>
                </c:pt>
                <c:pt idx="70">
                  <c:v>402</c:v>
                </c:pt>
                <c:pt idx="71">
                  <c:v>403</c:v>
                </c:pt>
                <c:pt idx="72">
                  <c:v>403</c:v>
                </c:pt>
                <c:pt idx="73">
                  <c:v>403</c:v>
                </c:pt>
                <c:pt idx="74">
                  <c:v>401</c:v>
                </c:pt>
                <c:pt idx="75">
                  <c:v>400</c:v>
                </c:pt>
                <c:pt idx="76">
                  <c:v>401</c:v>
                </c:pt>
                <c:pt idx="77">
                  <c:v>402</c:v>
                </c:pt>
                <c:pt idx="78">
                  <c:v>402</c:v>
                </c:pt>
                <c:pt idx="79">
                  <c:v>403</c:v>
                </c:pt>
                <c:pt idx="80">
                  <c:v>403</c:v>
                </c:pt>
                <c:pt idx="81">
                  <c:v>403</c:v>
                </c:pt>
                <c:pt idx="82">
                  <c:v>403</c:v>
                </c:pt>
                <c:pt idx="83">
                  <c:v>403</c:v>
                </c:pt>
                <c:pt idx="84">
                  <c:v>403</c:v>
                </c:pt>
                <c:pt idx="85">
                  <c:v>403</c:v>
                </c:pt>
                <c:pt idx="86">
                  <c:v>403</c:v>
                </c:pt>
                <c:pt idx="87">
                  <c:v>402</c:v>
                </c:pt>
                <c:pt idx="88">
                  <c:v>402</c:v>
                </c:pt>
                <c:pt idx="89">
                  <c:v>402</c:v>
                </c:pt>
                <c:pt idx="90">
                  <c:v>403</c:v>
                </c:pt>
                <c:pt idx="91">
                  <c:v>404</c:v>
                </c:pt>
                <c:pt idx="92">
                  <c:v>404</c:v>
                </c:pt>
                <c:pt idx="93">
                  <c:v>404</c:v>
                </c:pt>
                <c:pt idx="94">
                  <c:v>404</c:v>
                </c:pt>
                <c:pt idx="95">
                  <c:v>404</c:v>
                </c:pt>
                <c:pt idx="96">
                  <c:v>404</c:v>
                </c:pt>
                <c:pt idx="97">
                  <c:v>404</c:v>
                </c:pt>
                <c:pt idx="98">
                  <c:v>405</c:v>
                </c:pt>
                <c:pt idx="99">
                  <c:v>403</c:v>
                </c:pt>
                <c:pt idx="100">
                  <c:v>403</c:v>
                </c:pt>
                <c:pt idx="101">
                  <c:v>403</c:v>
                </c:pt>
                <c:pt idx="102">
                  <c:v>402</c:v>
                </c:pt>
                <c:pt idx="103">
                  <c:v>403</c:v>
                </c:pt>
                <c:pt idx="104">
                  <c:v>403</c:v>
                </c:pt>
                <c:pt idx="105">
                  <c:v>402</c:v>
                </c:pt>
                <c:pt idx="106">
                  <c:v>402</c:v>
                </c:pt>
                <c:pt idx="107">
                  <c:v>402</c:v>
                </c:pt>
                <c:pt idx="108">
                  <c:v>401</c:v>
                </c:pt>
                <c:pt idx="109">
                  <c:v>401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B9A-4258-97B2-E41813BB73B3}"/>
            </c:ext>
          </c:extLst>
        </c:ser>
        <c:ser>
          <c:idx val="1"/>
          <c:order val="1"/>
          <c:tx>
            <c:strRef>
              <c:f>Sheet1!$AE$208</c:f>
              <c:strCache>
                <c:ptCount val="1"/>
                <c:pt idx="0">
                  <c:v>CH2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Sheet1!$AE$209:$AE$318</c:f>
              <c:numCache>
                <c:formatCode>General</c:formatCode>
                <c:ptCount val="110"/>
                <c:pt idx="0">
                  <c:v>396</c:v>
                </c:pt>
                <c:pt idx="1">
                  <c:v>396</c:v>
                </c:pt>
                <c:pt idx="2">
                  <c:v>396</c:v>
                </c:pt>
                <c:pt idx="3">
                  <c:v>397</c:v>
                </c:pt>
                <c:pt idx="4">
                  <c:v>396</c:v>
                </c:pt>
                <c:pt idx="5">
                  <c:v>396</c:v>
                </c:pt>
                <c:pt idx="6">
                  <c:v>397</c:v>
                </c:pt>
                <c:pt idx="7">
                  <c:v>396</c:v>
                </c:pt>
                <c:pt idx="8">
                  <c:v>396</c:v>
                </c:pt>
                <c:pt idx="9">
                  <c:v>396</c:v>
                </c:pt>
                <c:pt idx="10">
                  <c:v>397</c:v>
                </c:pt>
                <c:pt idx="11">
                  <c:v>397</c:v>
                </c:pt>
                <c:pt idx="12">
                  <c:v>396</c:v>
                </c:pt>
                <c:pt idx="13">
                  <c:v>395</c:v>
                </c:pt>
                <c:pt idx="14">
                  <c:v>396</c:v>
                </c:pt>
                <c:pt idx="15">
                  <c:v>395</c:v>
                </c:pt>
                <c:pt idx="16">
                  <c:v>393</c:v>
                </c:pt>
                <c:pt idx="17">
                  <c:v>393</c:v>
                </c:pt>
                <c:pt idx="18">
                  <c:v>395</c:v>
                </c:pt>
                <c:pt idx="19">
                  <c:v>395</c:v>
                </c:pt>
                <c:pt idx="20">
                  <c:v>395</c:v>
                </c:pt>
                <c:pt idx="21">
                  <c:v>395</c:v>
                </c:pt>
                <c:pt idx="22">
                  <c:v>394</c:v>
                </c:pt>
                <c:pt idx="23">
                  <c:v>394</c:v>
                </c:pt>
                <c:pt idx="24">
                  <c:v>394</c:v>
                </c:pt>
                <c:pt idx="25">
                  <c:v>394</c:v>
                </c:pt>
                <c:pt idx="26">
                  <c:v>394</c:v>
                </c:pt>
                <c:pt idx="27">
                  <c:v>395</c:v>
                </c:pt>
                <c:pt idx="28">
                  <c:v>395</c:v>
                </c:pt>
                <c:pt idx="29">
                  <c:v>394</c:v>
                </c:pt>
                <c:pt idx="30">
                  <c:v>393</c:v>
                </c:pt>
                <c:pt idx="31">
                  <c:v>394</c:v>
                </c:pt>
                <c:pt idx="32">
                  <c:v>395</c:v>
                </c:pt>
                <c:pt idx="33">
                  <c:v>395</c:v>
                </c:pt>
                <c:pt idx="34">
                  <c:v>394</c:v>
                </c:pt>
                <c:pt idx="35">
                  <c:v>394</c:v>
                </c:pt>
                <c:pt idx="36">
                  <c:v>393</c:v>
                </c:pt>
                <c:pt idx="37">
                  <c:v>393</c:v>
                </c:pt>
                <c:pt idx="38">
                  <c:v>394</c:v>
                </c:pt>
                <c:pt idx="39">
                  <c:v>394</c:v>
                </c:pt>
                <c:pt idx="40">
                  <c:v>393</c:v>
                </c:pt>
                <c:pt idx="41">
                  <c:v>393</c:v>
                </c:pt>
                <c:pt idx="42">
                  <c:v>393</c:v>
                </c:pt>
                <c:pt idx="43">
                  <c:v>393</c:v>
                </c:pt>
                <c:pt idx="44">
                  <c:v>394</c:v>
                </c:pt>
                <c:pt idx="45">
                  <c:v>393</c:v>
                </c:pt>
                <c:pt idx="46">
                  <c:v>393</c:v>
                </c:pt>
                <c:pt idx="47">
                  <c:v>392</c:v>
                </c:pt>
                <c:pt idx="48">
                  <c:v>391</c:v>
                </c:pt>
                <c:pt idx="49">
                  <c:v>391</c:v>
                </c:pt>
                <c:pt idx="50">
                  <c:v>391</c:v>
                </c:pt>
                <c:pt idx="51">
                  <c:v>391</c:v>
                </c:pt>
                <c:pt idx="52">
                  <c:v>391</c:v>
                </c:pt>
                <c:pt idx="53">
                  <c:v>391</c:v>
                </c:pt>
                <c:pt idx="54">
                  <c:v>391</c:v>
                </c:pt>
                <c:pt idx="55">
                  <c:v>391</c:v>
                </c:pt>
                <c:pt idx="56">
                  <c:v>391</c:v>
                </c:pt>
                <c:pt idx="57">
                  <c:v>391</c:v>
                </c:pt>
                <c:pt idx="58">
                  <c:v>391</c:v>
                </c:pt>
                <c:pt idx="59">
                  <c:v>391</c:v>
                </c:pt>
                <c:pt idx="60">
                  <c:v>392</c:v>
                </c:pt>
                <c:pt idx="61">
                  <c:v>392</c:v>
                </c:pt>
                <c:pt idx="62">
                  <c:v>390</c:v>
                </c:pt>
                <c:pt idx="63">
                  <c:v>390</c:v>
                </c:pt>
                <c:pt idx="64">
                  <c:v>390</c:v>
                </c:pt>
                <c:pt idx="65">
                  <c:v>390</c:v>
                </c:pt>
                <c:pt idx="66">
                  <c:v>390</c:v>
                </c:pt>
                <c:pt idx="67">
                  <c:v>390</c:v>
                </c:pt>
                <c:pt idx="68">
                  <c:v>390</c:v>
                </c:pt>
                <c:pt idx="69">
                  <c:v>390</c:v>
                </c:pt>
                <c:pt idx="70">
                  <c:v>391</c:v>
                </c:pt>
                <c:pt idx="71">
                  <c:v>392</c:v>
                </c:pt>
                <c:pt idx="72">
                  <c:v>392</c:v>
                </c:pt>
                <c:pt idx="73">
                  <c:v>391</c:v>
                </c:pt>
                <c:pt idx="74">
                  <c:v>389</c:v>
                </c:pt>
                <c:pt idx="75">
                  <c:v>388</c:v>
                </c:pt>
                <c:pt idx="76">
                  <c:v>388</c:v>
                </c:pt>
                <c:pt idx="77">
                  <c:v>389</c:v>
                </c:pt>
                <c:pt idx="78">
                  <c:v>390</c:v>
                </c:pt>
                <c:pt idx="79">
                  <c:v>389</c:v>
                </c:pt>
                <c:pt idx="80">
                  <c:v>389</c:v>
                </c:pt>
                <c:pt idx="81">
                  <c:v>389</c:v>
                </c:pt>
                <c:pt idx="82">
                  <c:v>390</c:v>
                </c:pt>
                <c:pt idx="83">
                  <c:v>391</c:v>
                </c:pt>
                <c:pt idx="84">
                  <c:v>391</c:v>
                </c:pt>
                <c:pt idx="85">
                  <c:v>391</c:v>
                </c:pt>
                <c:pt idx="86">
                  <c:v>390</c:v>
                </c:pt>
                <c:pt idx="87">
                  <c:v>389</c:v>
                </c:pt>
                <c:pt idx="88">
                  <c:v>389</c:v>
                </c:pt>
                <c:pt idx="89">
                  <c:v>390</c:v>
                </c:pt>
                <c:pt idx="90">
                  <c:v>390</c:v>
                </c:pt>
                <c:pt idx="91">
                  <c:v>391</c:v>
                </c:pt>
                <c:pt idx="92">
                  <c:v>391</c:v>
                </c:pt>
                <c:pt idx="93">
                  <c:v>391</c:v>
                </c:pt>
                <c:pt idx="94">
                  <c:v>391</c:v>
                </c:pt>
                <c:pt idx="95">
                  <c:v>391</c:v>
                </c:pt>
                <c:pt idx="96">
                  <c:v>392</c:v>
                </c:pt>
                <c:pt idx="97">
                  <c:v>393</c:v>
                </c:pt>
                <c:pt idx="98">
                  <c:v>393</c:v>
                </c:pt>
                <c:pt idx="99">
                  <c:v>390</c:v>
                </c:pt>
                <c:pt idx="100">
                  <c:v>390</c:v>
                </c:pt>
                <c:pt idx="101">
                  <c:v>389</c:v>
                </c:pt>
                <c:pt idx="102">
                  <c:v>389</c:v>
                </c:pt>
                <c:pt idx="103">
                  <c:v>389</c:v>
                </c:pt>
                <c:pt idx="104">
                  <c:v>389</c:v>
                </c:pt>
                <c:pt idx="105">
                  <c:v>388</c:v>
                </c:pt>
                <c:pt idx="106">
                  <c:v>388</c:v>
                </c:pt>
                <c:pt idx="107">
                  <c:v>388</c:v>
                </c:pt>
                <c:pt idx="108">
                  <c:v>388</c:v>
                </c:pt>
                <c:pt idx="109">
                  <c:v>387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B9A-4258-97B2-E41813BB73B3}"/>
            </c:ext>
          </c:extLst>
        </c:ser>
        <c:ser>
          <c:idx val="2"/>
          <c:order val="2"/>
          <c:tx>
            <c:strRef>
              <c:f>Sheet1!$AF$208</c:f>
              <c:strCache>
                <c:ptCount val="1"/>
                <c:pt idx="0">
                  <c:v>CH3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Sheet1!$AF$209:$AF$318</c:f>
              <c:numCache>
                <c:formatCode>General</c:formatCode>
                <c:ptCount val="110"/>
                <c:pt idx="0">
                  <c:v>222</c:v>
                </c:pt>
                <c:pt idx="1">
                  <c:v>221</c:v>
                </c:pt>
                <c:pt idx="2">
                  <c:v>221</c:v>
                </c:pt>
                <c:pt idx="3">
                  <c:v>221</c:v>
                </c:pt>
                <c:pt idx="4">
                  <c:v>221</c:v>
                </c:pt>
                <c:pt idx="5">
                  <c:v>222</c:v>
                </c:pt>
                <c:pt idx="6">
                  <c:v>222</c:v>
                </c:pt>
                <c:pt idx="7">
                  <c:v>222</c:v>
                </c:pt>
                <c:pt idx="8">
                  <c:v>222</c:v>
                </c:pt>
                <c:pt idx="9">
                  <c:v>223</c:v>
                </c:pt>
                <c:pt idx="10">
                  <c:v>223</c:v>
                </c:pt>
                <c:pt idx="11">
                  <c:v>222</c:v>
                </c:pt>
                <c:pt idx="12">
                  <c:v>221</c:v>
                </c:pt>
                <c:pt idx="13">
                  <c:v>221</c:v>
                </c:pt>
                <c:pt idx="14">
                  <c:v>222</c:v>
                </c:pt>
                <c:pt idx="15">
                  <c:v>221</c:v>
                </c:pt>
                <c:pt idx="16">
                  <c:v>217</c:v>
                </c:pt>
                <c:pt idx="17">
                  <c:v>218</c:v>
                </c:pt>
                <c:pt idx="18">
                  <c:v>220</c:v>
                </c:pt>
                <c:pt idx="19">
                  <c:v>221</c:v>
                </c:pt>
                <c:pt idx="20">
                  <c:v>220</c:v>
                </c:pt>
                <c:pt idx="21">
                  <c:v>220</c:v>
                </c:pt>
                <c:pt idx="22">
                  <c:v>220</c:v>
                </c:pt>
                <c:pt idx="23">
                  <c:v>220</c:v>
                </c:pt>
                <c:pt idx="24">
                  <c:v>220</c:v>
                </c:pt>
                <c:pt idx="25">
                  <c:v>221</c:v>
                </c:pt>
                <c:pt idx="26">
                  <c:v>223</c:v>
                </c:pt>
                <c:pt idx="27">
                  <c:v>223</c:v>
                </c:pt>
                <c:pt idx="28">
                  <c:v>222</c:v>
                </c:pt>
                <c:pt idx="29">
                  <c:v>222</c:v>
                </c:pt>
                <c:pt idx="30">
                  <c:v>223</c:v>
                </c:pt>
                <c:pt idx="31">
                  <c:v>223</c:v>
                </c:pt>
                <c:pt idx="32">
                  <c:v>225</c:v>
                </c:pt>
                <c:pt idx="33">
                  <c:v>224</c:v>
                </c:pt>
                <c:pt idx="34">
                  <c:v>222</c:v>
                </c:pt>
                <c:pt idx="35">
                  <c:v>222</c:v>
                </c:pt>
                <c:pt idx="36">
                  <c:v>223</c:v>
                </c:pt>
                <c:pt idx="37">
                  <c:v>221</c:v>
                </c:pt>
                <c:pt idx="38">
                  <c:v>222</c:v>
                </c:pt>
                <c:pt idx="39">
                  <c:v>221</c:v>
                </c:pt>
                <c:pt idx="40">
                  <c:v>221</c:v>
                </c:pt>
                <c:pt idx="41">
                  <c:v>222</c:v>
                </c:pt>
                <c:pt idx="42">
                  <c:v>222</c:v>
                </c:pt>
                <c:pt idx="43">
                  <c:v>223</c:v>
                </c:pt>
                <c:pt idx="44">
                  <c:v>222</c:v>
                </c:pt>
                <c:pt idx="45">
                  <c:v>221</c:v>
                </c:pt>
                <c:pt idx="46">
                  <c:v>220</c:v>
                </c:pt>
                <c:pt idx="47">
                  <c:v>220</c:v>
                </c:pt>
                <c:pt idx="48">
                  <c:v>219</c:v>
                </c:pt>
                <c:pt idx="49">
                  <c:v>219</c:v>
                </c:pt>
                <c:pt idx="50">
                  <c:v>219</c:v>
                </c:pt>
                <c:pt idx="51">
                  <c:v>218</c:v>
                </c:pt>
                <c:pt idx="52">
                  <c:v>219</c:v>
                </c:pt>
                <c:pt idx="53">
                  <c:v>218</c:v>
                </c:pt>
                <c:pt idx="54">
                  <c:v>219</c:v>
                </c:pt>
                <c:pt idx="55">
                  <c:v>219</c:v>
                </c:pt>
                <c:pt idx="56">
                  <c:v>219</c:v>
                </c:pt>
                <c:pt idx="57">
                  <c:v>219</c:v>
                </c:pt>
                <c:pt idx="58">
                  <c:v>221</c:v>
                </c:pt>
                <c:pt idx="59">
                  <c:v>221</c:v>
                </c:pt>
                <c:pt idx="60">
                  <c:v>222</c:v>
                </c:pt>
                <c:pt idx="61">
                  <c:v>223</c:v>
                </c:pt>
                <c:pt idx="62">
                  <c:v>221</c:v>
                </c:pt>
                <c:pt idx="63">
                  <c:v>220</c:v>
                </c:pt>
                <c:pt idx="64">
                  <c:v>219</c:v>
                </c:pt>
                <c:pt idx="65">
                  <c:v>219</c:v>
                </c:pt>
                <c:pt idx="66">
                  <c:v>220</c:v>
                </c:pt>
                <c:pt idx="67">
                  <c:v>221</c:v>
                </c:pt>
                <c:pt idx="68">
                  <c:v>223</c:v>
                </c:pt>
                <c:pt idx="69">
                  <c:v>223</c:v>
                </c:pt>
                <c:pt idx="70">
                  <c:v>223</c:v>
                </c:pt>
                <c:pt idx="71">
                  <c:v>222</c:v>
                </c:pt>
                <c:pt idx="72">
                  <c:v>222</c:v>
                </c:pt>
                <c:pt idx="73">
                  <c:v>220</c:v>
                </c:pt>
                <c:pt idx="74">
                  <c:v>216</c:v>
                </c:pt>
                <c:pt idx="75">
                  <c:v>215</c:v>
                </c:pt>
                <c:pt idx="76">
                  <c:v>215</c:v>
                </c:pt>
                <c:pt idx="77">
                  <c:v>217</c:v>
                </c:pt>
                <c:pt idx="78">
                  <c:v>218</c:v>
                </c:pt>
                <c:pt idx="79">
                  <c:v>219</c:v>
                </c:pt>
                <c:pt idx="80">
                  <c:v>218</c:v>
                </c:pt>
                <c:pt idx="81">
                  <c:v>219</c:v>
                </c:pt>
                <c:pt idx="82">
                  <c:v>218</c:v>
                </c:pt>
                <c:pt idx="83">
                  <c:v>219</c:v>
                </c:pt>
                <c:pt idx="84">
                  <c:v>220</c:v>
                </c:pt>
                <c:pt idx="85">
                  <c:v>220</c:v>
                </c:pt>
                <c:pt idx="86">
                  <c:v>219</c:v>
                </c:pt>
                <c:pt idx="87">
                  <c:v>217</c:v>
                </c:pt>
                <c:pt idx="88">
                  <c:v>218</c:v>
                </c:pt>
                <c:pt idx="89">
                  <c:v>218</c:v>
                </c:pt>
                <c:pt idx="90">
                  <c:v>219</c:v>
                </c:pt>
                <c:pt idx="91">
                  <c:v>219</c:v>
                </c:pt>
                <c:pt idx="92">
                  <c:v>219</c:v>
                </c:pt>
                <c:pt idx="93">
                  <c:v>218</c:v>
                </c:pt>
                <c:pt idx="94">
                  <c:v>218</c:v>
                </c:pt>
                <c:pt idx="95">
                  <c:v>218</c:v>
                </c:pt>
                <c:pt idx="96">
                  <c:v>219</c:v>
                </c:pt>
                <c:pt idx="97">
                  <c:v>222</c:v>
                </c:pt>
                <c:pt idx="98">
                  <c:v>222</c:v>
                </c:pt>
                <c:pt idx="99">
                  <c:v>219</c:v>
                </c:pt>
                <c:pt idx="100">
                  <c:v>220</c:v>
                </c:pt>
                <c:pt idx="101">
                  <c:v>221</c:v>
                </c:pt>
                <c:pt idx="102">
                  <c:v>221</c:v>
                </c:pt>
                <c:pt idx="103">
                  <c:v>221</c:v>
                </c:pt>
                <c:pt idx="104">
                  <c:v>219</c:v>
                </c:pt>
                <c:pt idx="105">
                  <c:v>217</c:v>
                </c:pt>
                <c:pt idx="106">
                  <c:v>215</c:v>
                </c:pt>
                <c:pt idx="107">
                  <c:v>215</c:v>
                </c:pt>
                <c:pt idx="108">
                  <c:v>216</c:v>
                </c:pt>
                <c:pt idx="109">
                  <c:v>216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B9A-4258-97B2-E41813BB73B3}"/>
            </c:ext>
          </c:extLst>
        </c:ser>
        <c:ser>
          <c:idx val="3"/>
          <c:order val="3"/>
          <c:tx>
            <c:strRef>
              <c:f>Sheet1!$AG$208</c:f>
              <c:strCache>
                <c:ptCount val="1"/>
                <c:pt idx="0">
                  <c:v>CH4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Sheet1!$AG$209:$AG$318</c:f>
              <c:numCache>
                <c:formatCode>General</c:formatCode>
                <c:ptCount val="110"/>
                <c:pt idx="0">
                  <c:v>332</c:v>
                </c:pt>
                <c:pt idx="1">
                  <c:v>331</c:v>
                </c:pt>
                <c:pt idx="2">
                  <c:v>332</c:v>
                </c:pt>
                <c:pt idx="3">
                  <c:v>332</c:v>
                </c:pt>
                <c:pt idx="4">
                  <c:v>332</c:v>
                </c:pt>
                <c:pt idx="5">
                  <c:v>332</c:v>
                </c:pt>
                <c:pt idx="6">
                  <c:v>332</c:v>
                </c:pt>
                <c:pt idx="7">
                  <c:v>333</c:v>
                </c:pt>
                <c:pt idx="8">
                  <c:v>333</c:v>
                </c:pt>
                <c:pt idx="9">
                  <c:v>333</c:v>
                </c:pt>
                <c:pt idx="10">
                  <c:v>333</c:v>
                </c:pt>
                <c:pt idx="11">
                  <c:v>334</c:v>
                </c:pt>
                <c:pt idx="12">
                  <c:v>334</c:v>
                </c:pt>
                <c:pt idx="13">
                  <c:v>333</c:v>
                </c:pt>
                <c:pt idx="14">
                  <c:v>333</c:v>
                </c:pt>
                <c:pt idx="15">
                  <c:v>333</c:v>
                </c:pt>
                <c:pt idx="16">
                  <c:v>331</c:v>
                </c:pt>
                <c:pt idx="17">
                  <c:v>331</c:v>
                </c:pt>
                <c:pt idx="18">
                  <c:v>332</c:v>
                </c:pt>
                <c:pt idx="19">
                  <c:v>332</c:v>
                </c:pt>
                <c:pt idx="20">
                  <c:v>332</c:v>
                </c:pt>
                <c:pt idx="21">
                  <c:v>332</c:v>
                </c:pt>
                <c:pt idx="22">
                  <c:v>331</c:v>
                </c:pt>
                <c:pt idx="23">
                  <c:v>331</c:v>
                </c:pt>
                <c:pt idx="24">
                  <c:v>330</c:v>
                </c:pt>
                <c:pt idx="25">
                  <c:v>330</c:v>
                </c:pt>
                <c:pt idx="26">
                  <c:v>329</c:v>
                </c:pt>
                <c:pt idx="27">
                  <c:v>331</c:v>
                </c:pt>
                <c:pt idx="28">
                  <c:v>331</c:v>
                </c:pt>
                <c:pt idx="29">
                  <c:v>330</c:v>
                </c:pt>
                <c:pt idx="30">
                  <c:v>330</c:v>
                </c:pt>
                <c:pt idx="31">
                  <c:v>329</c:v>
                </c:pt>
                <c:pt idx="32">
                  <c:v>330</c:v>
                </c:pt>
                <c:pt idx="33">
                  <c:v>331</c:v>
                </c:pt>
                <c:pt idx="34">
                  <c:v>330</c:v>
                </c:pt>
                <c:pt idx="35">
                  <c:v>330</c:v>
                </c:pt>
                <c:pt idx="36">
                  <c:v>329</c:v>
                </c:pt>
                <c:pt idx="37">
                  <c:v>329</c:v>
                </c:pt>
                <c:pt idx="38">
                  <c:v>329</c:v>
                </c:pt>
                <c:pt idx="39">
                  <c:v>329</c:v>
                </c:pt>
                <c:pt idx="40">
                  <c:v>329</c:v>
                </c:pt>
                <c:pt idx="41">
                  <c:v>328</c:v>
                </c:pt>
                <c:pt idx="42">
                  <c:v>328</c:v>
                </c:pt>
                <c:pt idx="43">
                  <c:v>327</c:v>
                </c:pt>
                <c:pt idx="44">
                  <c:v>328</c:v>
                </c:pt>
                <c:pt idx="45">
                  <c:v>328</c:v>
                </c:pt>
                <c:pt idx="46">
                  <c:v>329</c:v>
                </c:pt>
                <c:pt idx="47">
                  <c:v>329</c:v>
                </c:pt>
                <c:pt idx="48">
                  <c:v>328</c:v>
                </c:pt>
                <c:pt idx="49">
                  <c:v>328</c:v>
                </c:pt>
                <c:pt idx="50">
                  <c:v>327</c:v>
                </c:pt>
                <c:pt idx="51">
                  <c:v>327</c:v>
                </c:pt>
                <c:pt idx="52">
                  <c:v>327</c:v>
                </c:pt>
                <c:pt idx="53">
                  <c:v>326</c:v>
                </c:pt>
                <c:pt idx="54">
                  <c:v>327</c:v>
                </c:pt>
                <c:pt idx="55">
                  <c:v>326</c:v>
                </c:pt>
                <c:pt idx="56">
                  <c:v>327</c:v>
                </c:pt>
                <c:pt idx="57">
                  <c:v>326</c:v>
                </c:pt>
                <c:pt idx="58">
                  <c:v>325</c:v>
                </c:pt>
                <c:pt idx="59">
                  <c:v>325</c:v>
                </c:pt>
                <c:pt idx="60">
                  <c:v>326</c:v>
                </c:pt>
                <c:pt idx="61">
                  <c:v>325</c:v>
                </c:pt>
                <c:pt idx="62">
                  <c:v>325</c:v>
                </c:pt>
                <c:pt idx="63">
                  <c:v>327</c:v>
                </c:pt>
                <c:pt idx="64">
                  <c:v>326</c:v>
                </c:pt>
                <c:pt idx="65">
                  <c:v>326</c:v>
                </c:pt>
                <c:pt idx="66">
                  <c:v>326</c:v>
                </c:pt>
                <c:pt idx="67">
                  <c:v>326</c:v>
                </c:pt>
                <c:pt idx="68">
                  <c:v>327</c:v>
                </c:pt>
                <c:pt idx="69">
                  <c:v>326</c:v>
                </c:pt>
                <c:pt idx="70">
                  <c:v>326</c:v>
                </c:pt>
                <c:pt idx="71">
                  <c:v>327</c:v>
                </c:pt>
                <c:pt idx="72">
                  <c:v>328</c:v>
                </c:pt>
                <c:pt idx="73">
                  <c:v>326</c:v>
                </c:pt>
                <c:pt idx="74">
                  <c:v>325</c:v>
                </c:pt>
                <c:pt idx="75">
                  <c:v>325</c:v>
                </c:pt>
                <c:pt idx="76">
                  <c:v>326</c:v>
                </c:pt>
                <c:pt idx="77">
                  <c:v>327</c:v>
                </c:pt>
                <c:pt idx="78">
                  <c:v>327</c:v>
                </c:pt>
                <c:pt idx="79">
                  <c:v>327</c:v>
                </c:pt>
                <c:pt idx="80">
                  <c:v>328</c:v>
                </c:pt>
                <c:pt idx="81">
                  <c:v>329</c:v>
                </c:pt>
                <c:pt idx="82">
                  <c:v>329</c:v>
                </c:pt>
                <c:pt idx="83">
                  <c:v>328</c:v>
                </c:pt>
                <c:pt idx="84">
                  <c:v>329</c:v>
                </c:pt>
                <c:pt idx="85">
                  <c:v>329</c:v>
                </c:pt>
                <c:pt idx="86">
                  <c:v>328</c:v>
                </c:pt>
                <c:pt idx="87">
                  <c:v>327</c:v>
                </c:pt>
                <c:pt idx="88">
                  <c:v>328</c:v>
                </c:pt>
                <c:pt idx="89">
                  <c:v>328</c:v>
                </c:pt>
                <c:pt idx="90">
                  <c:v>328</c:v>
                </c:pt>
                <c:pt idx="91">
                  <c:v>328</c:v>
                </c:pt>
                <c:pt idx="92">
                  <c:v>327</c:v>
                </c:pt>
                <c:pt idx="93">
                  <c:v>327</c:v>
                </c:pt>
                <c:pt idx="94">
                  <c:v>327</c:v>
                </c:pt>
                <c:pt idx="95">
                  <c:v>327</c:v>
                </c:pt>
                <c:pt idx="96">
                  <c:v>327</c:v>
                </c:pt>
                <c:pt idx="97">
                  <c:v>327</c:v>
                </c:pt>
                <c:pt idx="98">
                  <c:v>328</c:v>
                </c:pt>
                <c:pt idx="99">
                  <c:v>328</c:v>
                </c:pt>
                <c:pt idx="100">
                  <c:v>327</c:v>
                </c:pt>
                <c:pt idx="101">
                  <c:v>327</c:v>
                </c:pt>
                <c:pt idx="102">
                  <c:v>326</c:v>
                </c:pt>
                <c:pt idx="103">
                  <c:v>326</c:v>
                </c:pt>
                <c:pt idx="104">
                  <c:v>326</c:v>
                </c:pt>
                <c:pt idx="105">
                  <c:v>326</c:v>
                </c:pt>
                <c:pt idx="106">
                  <c:v>325</c:v>
                </c:pt>
                <c:pt idx="107">
                  <c:v>325</c:v>
                </c:pt>
                <c:pt idx="108">
                  <c:v>324</c:v>
                </c:pt>
                <c:pt idx="109">
                  <c:v>325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B9A-4258-97B2-E41813BB73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13575616"/>
        <c:axId val="2013561888"/>
      </c:lineChart>
      <c:catAx>
        <c:axId val="201357561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3561888"/>
        <c:crosses val="autoZero"/>
        <c:auto val="1"/>
        <c:lblAlgn val="ctr"/>
        <c:lblOffset val="100"/>
        <c:noMultiLvlLbl val="0"/>
      </c:catAx>
      <c:valAx>
        <c:axId val="2013561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3575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90a08701-9aba-4545-93bd-3610d74bc166}"/>
      </c:ext>
    </c:extLst>
  </c:chart>
  <c:spPr>
    <a:noFill/>
    <a:ln>
      <a:noFill/>
    </a:ln>
    <a:effectLst/>
  </c:spPr>
  <c:txPr>
    <a:bodyPr/>
    <a:lstStyle/>
    <a:p>
      <a:pPr>
        <a:defRPr lang="en-US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5EAD5-E513-49C5-AF07-B1CBDAD5B555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CC4E59-8113-4618-85C8-F3554268AEC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CC4E59-8113-4618-85C8-F3554268AECF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220B-0B41-44B4-B9D2-4F1CA8FD4569}" type="datetime1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Wakeel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14341-94AC-44F2-BF44-A3FA59903F48}" type="datetime1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Wakeel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B0852-7D28-4255-8D55-447BFF98B74D}" type="datetime1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Wakeel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C7DE-432A-4D6B-8D8B-FE5B85EE5BA9}" type="datetime1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Wakeel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87E77-9D6A-40C3-BAEB-E92A7473D50D}" type="datetime1">
              <a:rPr lang="en-US" smtClean="0"/>
              <a:t>2/14/2025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Prepared By Wakeel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D4FA8-D297-40AA-AD09-B3B0EC7E59D2}" type="datetime1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Wakeel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0D9DF-640A-486E-AA6A-6570E978C267}" type="datetime1">
              <a:rPr lang="en-US" smtClean="0"/>
              <a:t>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Wakeel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66786-7D2A-48AE-97A7-8C279D1C4737}" type="datetime1">
              <a:rPr lang="en-US" smtClean="0"/>
              <a:t>2/14/2025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Wakeel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8D00E-9D51-4FC9-80B6-AE733EDCA3AB}" type="datetime1">
              <a:rPr lang="en-US" smtClean="0"/>
              <a:t>2/14/2025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Wakeel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37988-BAC2-44E3-88B9-77FBA8285D8B}" type="datetime1">
              <a:rPr lang="en-US" smtClean="0"/>
              <a:t>2/14/2025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Wakeel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6052D-3A9C-4252-BBAC-5F3B7F0F6761}" type="datetime1">
              <a:rPr lang="en-US" smtClean="0"/>
              <a:t>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Wakeel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F9DFE-11C4-45F3-BD2E-7C0829A37445}" type="datetime1">
              <a:rPr lang="en-US" smtClean="0"/>
              <a:t>2/14/2025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Prepared By Wakeel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54B3C-4D82-47DA-8E6D-695121DE4555}" type="datetime1">
              <a:rPr lang="en-US" smtClean="0"/>
              <a:t>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Wakeel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0531E-FCB4-4210-8924-3D96C8BD63A8}" type="datetime1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Wakeel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6C451-30D6-4A02-897B-E6DADC33BDE6}" type="datetime1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Wakeel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ADFBF-F9B5-446D-96E9-5E223B5AC8E6}" type="datetime1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Wakeel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9F2CC-96B5-44A7-88D4-4F25A1C6563E}" type="datetime1">
              <a:rPr lang="en-US" smtClean="0"/>
              <a:t>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Wakeel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11F69-4F1F-4A85-A48E-E714F1FB1B0F}" type="datetime1">
              <a:rPr lang="en-US" smtClean="0"/>
              <a:t>2/14/2025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Wakeel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E7FD3-54D1-42D7-A51E-F81382B9320E}" type="datetime1">
              <a:rPr lang="en-US" smtClean="0"/>
              <a:t>2/14/2025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Wakeel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890EB-6288-4A2B-A352-202F5A84F0D4}" type="datetime1">
              <a:rPr lang="en-US" smtClean="0"/>
              <a:t>2/14/2025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Wakeel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9CC74-9288-457C-85C9-BDECE0602061}" type="datetime1">
              <a:rPr lang="en-US" smtClean="0"/>
              <a:t>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Wakeel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64AFB-5537-424D-8A8B-F5B74AE4DAB8}" type="datetime1">
              <a:rPr lang="en-US" smtClean="0"/>
              <a:t>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Wakeel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1">
                <a:lumMod val="20000"/>
                <a:lumOff val="80000"/>
              </a:schemeClr>
            </a:gs>
            <a:gs pos="67000">
              <a:schemeClr val="bg1"/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12047DB9-429E-4DDD-BB9B-22AB55762D9C}" type="datetime1">
              <a:rPr lang="en-US" smtClean="0"/>
              <a:t>2/14/2025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Prepared By Wakeel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355861-2068-4492-A0DF-ECCF732BE498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chemeClr val="accent1">
                <a:lumMod val="20000"/>
                <a:lumOff val="80000"/>
              </a:schemeClr>
            </a:gs>
            <a:gs pos="67000">
              <a:schemeClr val="bg1"/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50C57-B064-42BC-B6B4-EEEB25CE4EC6}" type="datetime1">
              <a:rPr lang="en-US" smtClean="0"/>
              <a:t>2/14/2025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Prepared By Wakeel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55861-2068-4492-A0DF-ECCF732BE498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instock.pk/national-instruments-ni-myrio-student-edition.html" TargetMode="External"/><Relationship Id="rId2" Type="http://schemas.openxmlformats.org/officeDocument/2006/relationships/hyperlink" Target="shorturl.at/M4oAv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lectronicshub.pk/" TargetMode="External"/><Relationship Id="rId5" Type="http://schemas.openxmlformats.org/officeDocument/2006/relationships/hyperlink" Target="https://firebase.google.com/" TargetMode="External"/><Relationship Id="rId4" Type="http://schemas.openxmlformats.org/officeDocument/2006/relationships/hyperlink" Target="https://instock.pk/custom-printed-circuit-board-pcb-fabrication.htm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1</a:t>
            </a:fld>
            <a:endParaRPr lang="en-US" dirty="0"/>
          </a:p>
        </p:txBody>
      </p:sp>
      <p:sp>
        <p:nvSpPr>
          <p:cNvPr id="33" name="Subtitle 2"/>
          <p:cNvSpPr txBox="1"/>
          <p:nvPr/>
        </p:nvSpPr>
        <p:spPr>
          <a:xfrm>
            <a:off x="2643343" y="4216092"/>
            <a:ext cx="3698841" cy="15751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>
              <a:lnSpc>
                <a:spcPct val="110000"/>
              </a:lnSpc>
              <a:spcBef>
                <a:spcPts val="750"/>
              </a:spcBef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member 1:</a:t>
            </a:r>
          </a:p>
          <a:p>
            <a:pPr marL="0" indent="0" defTabSz="685800">
              <a:lnSpc>
                <a:spcPct val="110000"/>
              </a:lnSpc>
              <a:spcBef>
                <a:spcPts val="750"/>
              </a:spcBef>
              <a:buNone/>
            </a:pP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Wakeel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Ahmed (033-19-0026)</a:t>
            </a:r>
          </a:p>
          <a:p>
            <a:pPr marL="0" indent="0" defTabSz="685800">
              <a:lnSpc>
                <a:spcPct val="110000"/>
              </a:lnSpc>
              <a:spcBef>
                <a:spcPts val="750"/>
              </a:spcBef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member 2: </a:t>
            </a:r>
          </a:p>
          <a:p>
            <a:pPr marL="0" indent="0" defTabSz="685800">
              <a:lnSpc>
                <a:spcPct val="110000"/>
              </a:lnSpc>
              <a:spcBef>
                <a:spcPts val="750"/>
              </a:spcBef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Muhammad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Saqlain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(033-20-0011)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958725" y="2005578"/>
            <a:ext cx="827455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Sensor Integrated System based Real Time and Online Monitoring for Organ on Chip platforms </a:t>
            </a:r>
            <a:endParaRPr lang="x-none" sz="36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Subtitle 2"/>
          <p:cNvSpPr txBox="1"/>
          <p:nvPr/>
        </p:nvSpPr>
        <p:spPr>
          <a:xfrm>
            <a:off x="6590812" y="4216090"/>
            <a:ext cx="3162788" cy="15751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member 3: </a:t>
            </a:r>
          </a:p>
          <a:p>
            <a:pPr algn="l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Faizan Ahmed (033-20-0032)</a:t>
            </a:r>
          </a:p>
          <a:p>
            <a:pPr algn="l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Supervisor: </a:t>
            </a:r>
          </a:p>
          <a:p>
            <a:pPr algn="l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Fida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Hussain Memon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079" y="417336"/>
            <a:ext cx="1221147" cy="12211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7" name="TextBox 36"/>
          <p:cNvSpPr txBox="1"/>
          <p:nvPr/>
        </p:nvSpPr>
        <p:spPr>
          <a:xfrm>
            <a:off x="4926293" y="1452698"/>
            <a:ext cx="2339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FYP Final Defense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4783"/>
          </a:xfrm>
        </p:spPr>
        <p:txBody>
          <a:bodyPr>
            <a:normAutofit fontScale="90000"/>
          </a:bodyPr>
          <a:lstStyle/>
          <a:p>
            <a:r>
              <a:rPr lang="en-US" sz="4400" b="1" dirty="0"/>
              <a:t>Hardware &amp; Software Components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19908"/>
            <a:ext cx="10515600" cy="5157055"/>
          </a:xfrm>
        </p:spPr>
        <p:txBody>
          <a:bodyPr/>
          <a:lstStyle/>
          <a:p>
            <a:r>
              <a:rPr lang="en-US" sz="3600" dirty="0"/>
              <a:t>Hardware Used:</a:t>
            </a:r>
          </a:p>
          <a:p>
            <a:pPr lvl="1"/>
            <a:r>
              <a:rPr lang="en-US" sz="3200" dirty="0"/>
              <a:t>SPE Glucose Sensor (Detects glucose).</a:t>
            </a:r>
          </a:p>
          <a:p>
            <a:pPr lvl="1"/>
            <a:r>
              <a:rPr lang="en-US" sz="3200" dirty="0"/>
              <a:t>Custom PCB (Processes sensor data).</a:t>
            </a:r>
          </a:p>
          <a:p>
            <a:pPr lvl="1"/>
            <a:r>
              <a:rPr lang="en-US" sz="3200" dirty="0"/>
              <a:t>NI </a:t>
            </a:r>
            <a:r>
              <a:rPr lang="en-US" sz="3200" dirty="0" err="1"/>
              <a:t>myRIO</a:t>
            </a:r>
            <a:r>
              <a:rPr lang="en-US" sz="3200" dirty="0"/>
              <a:t> (Acquires and transmits data).</a:t>
            </a:r>
          </a:p>
          <a:p>
            <a:pPr lvl="1"/>
            <a:r>
              <a:rPr lang="en-US" sz="3200" dirty="0"/>
              <a:t>PC Running LabVIEW (Visualizes &amp; uploads data).</a:t>
            </a:r>
          </a:p>
          <a:p>
            <a:r>
              <a:rPr lang="en-US" sz="3600" dirty="0"/>
              <a:t>Software Used:</a:t>
            </a:r>
          </a:p>
          <a:p>
            <a:pPr lvl="1"/>
            <a:r>
              <a:rPr lang="en-US" sz="3200" dirty="0"/>
              <a:t>LabVIEW (Real-time monitoring &amp; control).</a:t>
            </a:r>
          </a:p>
          <a:p>
            <a:pPr lvl="1"/>
            <a:r>
              <a:rPr lang="en-US" sz="3200" dirty="0"/>
              <a:t>Cloud Database (Stores and retrieves data).</a:t>
            </a:r>
          </a:p>
          <a:p>
            <a:pPr lvl="1"/>
            <a:r>
              <a:rPr lang="en-US" sz="3200" dirty="0"/>
              <a:t>Mobile App (Remote monitoring &amp; notifications).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10</a:t>
            </a:fld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4783"/>
          </a:xfrm>
        </p:spPr>
        <p:txBody>
          <a:bodyPr>
            <a:normAutofit fontScale="90000"/>
          </a:bodyPr>
          <a:lstStyle/>
          <a:p>
            <a:r>
              <a:rPr lang="en-US" sz="4400" b="1" dirty="0"/>
              <a:t>Implementation &amp; Testing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19908"/>
            <a:ext cx="5503985" cy="5157055"/>
          </a:xfrm>
        </p:spPr>
        <p:txBody>
          <a:bodyPr>
            <a:normAutofit/>
          </a:bodyPr>
          <a:lstStyle/>
          <a:p>
            <a:r>
              <a:rPr lang="en-US" dirty="0"/>
              <a:t>To validate our system, we tested it with different glucose concentrations.</a:t>
            </a:r>
          </a:p>
          <a:p>
            <a:r>
              <a:rPr lang="en-US" dirty="0"/>
              <a:t>We calibrated the sensor and compared our results with standard glucose results.</a:t>
            </a:r>
          </a:p>
          <a:p>
            <a:r>
              <a:rPr lang="en-US" dirty="0"/>
              <a:t>The system successfully collected, processed, and uploaded real-time data to the cloud.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445" y="850885"/>
            <a:ext cx="5105282" cy="515622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9420"/>
          </a:xfrm>
        </p:spPr>
        <p:txBody>
          <a:bodyPr/>
          <a:lstStyle/>
          <a:p>
            <a:r>
              <a:rPr lang="en-US" b="1" dirty="0" smtClean="0"/>
              <a:t>Board to </a:t>
            </a:r>
            <a:r>
              <a:rPr lang="en-US" b="1" dirty="0" err="1" smtClean="0"/>
              <a:t>NIMyrio</a:t>
            </a:r>
            <a:r>
              <a:rPr lang="en-US" b="1" dirty="0" smtClean="0"/>
              <a:t> </a:t>
            </a:r>
            <a:r>
              <a:rPr lang="en-US" b="1" dirty="0" smtClean="0"/>
              <a:t>Data Transmission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870" y="3010748"/>
            <a:ext cx="9394000" cy="3250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077" y="1524000"/>
            <a:ext cx="3891587" cy="142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587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4361"/>
            <a:ext cx="10515600" cy="752475"/>
          </a:xfrm>
        </p:spPr>
        <p:txBody>
          <a:bodyPr/>
          <a:lstStyle/>
          <a:p>
            <a:r>
              <a:rPr lang="en-US" b="1" dirty="0" smtClean="0"/>
              <a:t>Create CSV file and Store headers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3463"/>
          <a:stretch/>
        </p:blipFill>
        <p:spPr>
          <a:xfrm>
            <a:off x="9454" y="2012344"/>
            <a:ext cx="8303274" cy="43440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636" y="2012344"/>
            <a:ext cx="3609109" cy="434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713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37235"/>
          </a:xfrm>
        </p:spPr>
        <p:txBody>
          <a:bodyPr/>
          <a:lstStyle/>
          <a:p>
            <a:r>
              <a:rPr lang="en-US" b="1" dirty="0" smtClean="0"/>
              <a:t>Block</a:t>
            </a:r>
            <a:r>
              <a:rPr lang="en-US" sz="4400" b="1" dirty="0" smtClean="0">
                <a:latin typeface="+mj-lt"/>
              </a:rPr>
              <a:t> </a:t>
            </a:r>
            <a:r>
              <a:rPr lang="en-US" sz="4400" b="1" dirty="0">
                <a:latin typeface="+mj-lt"/>
              </a:rPr>
              <a:t>Diagram Of </a:t>
            </a:r>
            <a:r>
              <a:rPr lang="en-US" sz="4400" b="1" dirty="0" smtClean="0">
                <a:latin typeface="+mj-lt"/>
              </a:rPr>
              <a:t>Main VI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14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3573"/>
            <a:ext cx="12192000" cy="569790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569" y="2376227"/>
            <a:ext cx="3138357" cy="35854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236939" y="3909022"/>
            <a:ext cx="331894" cy="11534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236937" y="4259623"/>
            <a:ext cx="331894" cy="1153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236937" y="4634763"/>
            <a:ext cx="331894" cy="11534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236937" y="4986200"/>
            <a:ext cx="331894" cy="115348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830629"/>
          </a:xfrm>
        </p:spPr>
        <p:txBody>
          <a:bodyPr/>
          <a:lstStyle/>
          <a:p>
            <a:r>
              <a:rPr lang="en-US" sz="4400" b="1" dirty="0">
                <a:latin typeface="+mj-lt"/>
              </a:rPr>
              <a:t>Front View of LABVIEW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r="3329"/>
          <a:stretch/>
        </p:blipFill>
        <p:spPr>
          <a:xfrm>
            <a:off x="64656" y="1178734"/>
            <a:ext cx="7777017" cy="545961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Data Stored on CSV File And Database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1431925"/>
            <a:ext cx="5343525" cy="4924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912" y="1431924"/>
            <a:ext cx="5052888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81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782"/>
            <a:ext cx="10515600" cy="1325563"/>
          </a:xfrm>
        </p:spPr>
        <p:txBody>
          <a:bodyPr/>
          <a:lstStyle/>
          <a:p>
            <a:r>
              <a:rPr lang="en-US" b="1" dirty="0" smtClean="0"/>
              <a:t>Mobile Application For Online Monitoring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1"/>
          <a:stretch/>
        </p:blipFill>
        <p:spPr>
          <a:xfrm>
            <a:off x="6335568" y="1459345"/>
            <a:ext cx="2420504" cy="5193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8"/>
          <a:stretch/>
        </p:blipFill>
        <p:spPr>
          <a:xfrm>
            <a:off x="2631479" y="1459345"/>
            <a:ext cx="2425519" cy="519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07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0409860" y="4182583"/>
            <a:ext cx="1346711" cy="2288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PCB Board 4 and </a:t>
            </a:r>
          </a:p>
          <a:p>
            <a:pPr algn="ctr"/>
            <a:r>
              <a:rPr lang="en-US" dirty="0"/>
              <a:t>PCB board 5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45" y="1130935"/>
            <a:ext cx="3823970" cy="28625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53146" y="1131217"/>
            <a:ext cx="613056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Channel A Sensor 3 is giving the desired response for Glucose sensing.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filter is developed in software to adjust the transient response.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Calibration is done.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the PCB boards, The highlighted sensor is 2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sensor on board 4 from the right side.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54664" y="2205872"/>
            <a:ext cx="1084082" cy="716437"/>
          </a:xfrm>
          <a:prstGeom prst="rect">
            <a:avLst/>
          </a:prstGeom>
          <a:noFill/>
          <a:ln w="28575">
            <a:solidFill>
              <a:srgbClr val="FFFF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973" y="4442403"/>
            <a:ext cx="2705464" cy="20290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82536" y="5442857"/>
            <a:ext cx="165463" cy="283926"/>
          </a:xfrm>
          <a:prstGeom prst="rect">
            <a:avLst/>
          </a:prstGeom>
          <a:noFill/>
          <a:ln w="28575">
            <a:solidFill>
              <a:srgbClr val="FFFF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3" name="Straight Connector 12"/>
          <p:cNvCxnSpPr>
            <a:endCxn id="11" idx="0"/>
          </p:cNvCxnSpPr>
          <p:nvPr/>
        </p:nvCxnSpPr>
        <p:spPr>
          <a:xfrm>
            <a:off x="2554664" y="2922309"/>
            <a:ext cx="327872" cy="2520548"/>
          </a:xfrm>
          <a:prstGeom prst="line">
            <a:avLst/>
          </a:prstGeom>
          <a:ln w="38100">
            <a:solidFill>
              <a:srgbClr val="FFFF0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3047999" y="2922309"/>
            <a:ext cx="590747" cy="2520548"/>
          </a:xfrm>
          <a:prstGeom prst="line">
            <a:avLst/>
          </a:prstGeom>
          <a:ln w="38100">
            <a:solidFill>
              <a:srgbClr val="FFFF0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516" y="4182583"/>
            <a:ext cx="5179344" cy="25228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6580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b="1" dirty="0">
                <a:latin typeface="+mj-lt"/>
              </a:rPr>
              <a:t>Results &amp; Data Analysis</a:t>
            </a:r>
            <a:endParaRPr lang="en-US" b="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950" y="2421387"/>
            <a:ext cx="5659220" cy="33308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19424"/>
            <a:ext cx="6431722" cy="29347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051073" y="1811105"/>
            <a:ext cx="3270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Company Provided Results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33303" y="1811105"/>
            <a:ext cx="138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Results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69265"/>
            <a:ext cx="10515600" cy="60325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100 Micro Molar</a:t>
            </a:r>
            <a:endParaRPr lang="en-US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6167"/>
          </a:xfrm>
        </p:spPr>
        <p:txBody>
          <a:bodyPr>
            <a:normAutofit fontScale="90000"/>
          </a:bodyPr>
          <a:lstStyle/>
          <a:p>
            <a:r>
              <a:rPr lang="en-US" sz="5335" b="1" dirty="0">
                <a:latin typeface="+mj-lt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61292"/>
            <a:ext cx="4777154" cy="5215671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Introduction</a:t>
            </a:r>
          </a:p>
          <a:p>
            <a:pPr>
              <a:lnSpc>
                <a:spcPct val="100000"/>
              </a:lnSpc>
            </a:pPr>
            <a:r>
              <a:rPr lang="en-US" dirty="0"/>
              <a:t>Problem Statement</a:t>
            </a:r>
          </a:p>
          <a:p>
            <a:pPr>
              <a:lnSpc>
                <a:spcPct val="100000"/>
              </a:lnSpc>
            </a:pPr>
            <a:r>
              <a:rPr lang="en-US" dirty="0"/>
              <a:t>Proposed Solution</a:t>
            </a:r>
          </a:p>
          <a:p>
            <a:pPr>
              <a:lnSpc>
                <a:spcPct val="100000"/>
              </a:lnSpc>
            </a:pPr>
            <a:r>
              <a:rPr lang="en-US" dirty="0">
                <a:sym typeface="+mn-ea"/>
              </a:rPr>
              <a:t>Block Diagram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Objectives</a:t>
            </a:r>
          </a:p>
          <a:p>
            <a:pPr>
              <a:lnSpc>
                <a:spcPct val="100000"/>
              </a:lnSpc>
            </a:pPr>
            <a:r>
              <a:rPr lang="en-US" dirty="0"/>
              <a:t>Methodology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i="1" dirty="0"/>
              <a:t>Sensor &amp; PCB Data Processing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i="1" dirty="0"/>
              <a:t>Hardware &amp; Software Components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i="1" dirty="0"/>
              <a:t>Implementation &amp; Testing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i="1" dirty="0"/>
              <a:t>Front View of LABVIEW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i="1" dirty="0"/>
              <a:t>Schematic Diagram Of LABVIEW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Content Placeholder 2"/>
          <p:cNvSpPr txBox="1"/>
          <p:nvPr/>
        </p:nvSpPr>
        <p:spPr>
          <a:xfrm>
            <a:off x="6096000" y="961292"/>
            <a:ext cx="5052646" cy="5215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Results &amp; Data Analysis</a:t>
            </a:r>
          </a:p>
          <a:p>
            <a:r>
              <a:rPr lang="en-US" sz="2400" dirty="0"/>
              <a:t>Future Work</a:t>
            </a:r>
          </a:p>
          <a:p>
            <a:r>
              <a:rPr lang="en-US" sz="2400" dirty="0"/>
              <a:t>Bill of Materials (BOM)</a:t>
            </a:r>
          </a:p>
          <a:p>
            <a:r>
              <a:rPr lang="en-US" sz="2400" dirty="0"/>
              <a:t>References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/>
        </p:nvGraphicFramePr>
        <p:xfrm>
          <a:off x="171450" y="512207"/>
          <a:ext cx="11858625" cy="60600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217805"/>
            <a:ext cx="10515600" cy="45275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Testing 1</a:t>
            </a:r>
            <a:endParaRPr lang="en-US" b="1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/>
        </p:nvGraphicFramePr>
        <p:xfrm>
          <a:off x="219075" y="833438"/>
          <a:ext cx="11715750" cy="56054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217805"/>
            <a:ext cx="10515600" cy="45275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Testing 2</a:t>
            </a:r>
            <a:endParaRPr lang="en-US" b="1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/>
        </p:nvGraphicFramePr>
        <p:xfrm>
          <a:off x="402430" y="957262"/>
          <a:ext cx="11160920" cy="5567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217805"/>
            <a:ext cx="10515600" cy="45275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Testing 3</a:t>
            </a:r>
            <a:endParaRPr lang="en-US" b="1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/>
        </p:nvGraphicFramePr>
        <p:xfrm>
          <a:off x="170594" y="1822909"/>
          <a:ext cx="5925406" cy="3780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/>
          <p:nvPr/>
        </p:nvGraphicFramePr>
        <p:xfrm>
          <a:off x="6228784" y="1933379"/>
          <a:ext cx="5925406" cy="36697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217805"/>
            <a:ext cx="10515600" cy="45275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50 mM </a:t>
            </a:r>
            <a:endParaRPr lang="en-US" b="1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/>
        </p:nvGraphicFramePr>
        <p:xfrm>
          <a:off x="358548" y="1769609"/>
          <a:ext cx="5051652" cy="36501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/>
          <p:nvPr/>
        </p:nvGraphicFramePr>
        <p:xfrm>
          <a:off x="6019799" y="1684564"/>
          <a:ext cx="5553075" cy="34970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217805"/>
            <a:ext cx="10515600" cy="45275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10 micro-M </a:t>
            </a:r>
            <a:endParaRPr lang="en-US" b="1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/>
        </p:nvGraphicFramePr>
        <p:xfrm>
          <a:off x="133351" y="2488571"/>
          <a:ext cx="5570332" cy="3160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/>
          <p:nvPr/>
        </p:nvGraphicFramePr>
        <p:xfrm>
          <a:off x="6286499" y="2488571"/>
          <a:ext cx="5267326" cy="30215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217805"/>
            <a:ext cx="10515600" cy="45275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 milli-M </a:t>
            </a:r>
            <a:endParaRPr lang="en-US" b="1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4783"/>
          </a:xfrm>
        </p:spPr>
        <p:txBody>
          <a:bodyPr>
            <a:normAutofit fontScale="90000"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19908"/>
            <a:ext cx="4296508" cy="5157055"/>
          </a:xfrm>
        </p:spPr>
        <p:txBody>
          <a:bodyPr/>
          <a:lstStyle/>
          <a:p>
            <a:r>
              <a:rPr lang="en-US" dirty="0"/>
              <a:t>Scale up the system to support 12 sensors.</a:t>
            </a:r>
          </a:p>
          <a:p>
            <a:r>
              <a:rPr lang="en-US" dirty="0"/>
              <a:t>Develop custom biosensors instead of using commercial ones.</a:t>
            </a:r>
          </a:p>
          <a:p>
            <a:r>
              <a:rPr lang="en-US" dirty="0"/>
              <a:t>Improve sensor calibration for higher accuracy.</a:t>
            </a:r>
          </a:p>
          <a:p>
            <a:r>
              <a:rPr lang="en-US" dirty="0"/>
              <a:t>Expand the system to monitor multiple biomarkers.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26</a:t>
            </a:fld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04401A34-815E-AD54-075C-76FA7CE7A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938" y="1019908"/>
            <a:ext cx="5278632" cy="438443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0025"/>
            <a:ext cx="10515600" cy="34638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Bill of Materials (BOM)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27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38200" y="503555"/>
          <a:ext cx="10515600" cy="5977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13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Component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Estimated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Supplier/Source &amp; Links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4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Screen-Printed Electrode (SPE) Glucose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PKR4,747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linkClick r:id="rId2" action="ppaction://hlinkfile"/>
                        </a:rPr>
                        <a:t>shorturl.at/M4oAv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4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NI </a:t>
                      </a:r>
                      <a:r>
                        <a:rPr lang="en-US" dirty="0" err="1"/>
                        <a:t>myRIO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PKR195,000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linkClick r:id="rId3"/>
                        </a:rPr>
                        <a:t>https://instock.pk/national-instruments-ni-myrio-student-edition.html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4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Custom PCB (Fabricated)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PKR5,000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linkClick r:id="rId4"/>
                        </a:rPr>
                        <a:t>https://instock.pk/custom-printed-circuit-board-pcb-fabrication.html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4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Cloud Server Subscription (Firebase/AWS)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/>
                        <a:t>PKR5,000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linkClick r:id="rId5"/>
                        </a:rPr>
                        <a:t>https://firebase.google.com/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13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/>
                        <a:t>Mobile App Development 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PKR0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Android Studio / React Native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7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Miscellanies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PKR5,000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linkClick r:id="rId6"/>
                        </a:rPr>
                        <a:t>https://electronicshub.pk/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97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PKR 214,747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569179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05704"/>
            <a:ext cx="10515600" cy="576543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/>
              <a:t>S. M. Bonk, </a:t>
            </a:r>
            <a:r>
              <a:rPr lang="en-US" sz="1800" i="1" dirty="0"/>
              <a:t>Biosensors</a:t>
            </a:r>
            <a:r>
              <a:rPr lang="en-US" sz="1800" dirty="0"/>
              <a:t> 2015, 5, 513–536.</a:t>
            </a:r>
          </a:p>
          <a:p>
            <a:pPr marL="0" indent="0">
              <a:buNone/>
            </a:pPr>
            <a:r>
              <a:rPr lang="en-US" sz="1800" dirty="0"/>
              <a:t>Q. Zhou, </a:t>
            </a:r>
            <a:r>
              <a:rPr lang="en-US" sz="1800" i="1" dirty="0"/>
              <a:t>Lab Chip</a:t>
            </a:r>
            <a:r>
              <a:rPr lang="en-US" sz="1800" dirty="0"/>
              <a:t> 2015, 15 (23), 4467–4478.</a:t>
            </a:r>
          </a:p>
          <a:p>
            <a:pPr marL="0" indent="0">
              <a:buNone/>
            </a:pPr>
            <a:r>
              <a:rPr lang="en-US" sz="1800" dirty="0"/>
              <a:t>Y. S. Zhang, </a:t>
            </a:r>
            <a:r>
              <a:rPr lang="en-US" sz="1800" i="1" dirty="0"/>
              <a:t>Proc. Natl. Acad. Sci. U. S. A.</a:t>
            </a:r>
            <a:r>
              <a:rPr lang="en-US" sz="1800" dirty="0"/>
              <a:t> 2017, 114 (2), 2293–2302.</a:t>
            </a:r>
          </a:p>
          <a:p>
            <a:pPr marL="0" indent="0">
              <a:buNone/>
            </a:pPr>
            <a:r>
              <a:rPr lang="en-US" sz="1800" dirty="0"/>
              <a:t>S. R. Shin, </a:t>
            </a:r>
            <a:r>
              <a:rPr lang="en-US" sz="1800" i="1" dirty="0"/>
              <a:t>Adv. Sci.</a:t>
            </a:r>
            <a:r>
              <a:rPr lang="en-US" sz="1800" dirty="0"/>
              <a:t> 2017, 4 (5), 1700744.</a:t>
            </a:r>
          </a:p>
          <a:p>
            <a:pPr marL="0" indent="0">
              <a:buNone/>
            </a:pPr>
            <a:r>
              <a:rPr lang="en-US" sz="1800" dirty="0"/>
              <a:t>Y. I. Wang, H. E. Abaci, M. L. Shuler, </a:t>
            </a:r>
            <a:r>
              <a:rPr lang="en-US" sz="1800" i="1" dirty="0" err="1"/>
              <a:t>Biotechnol</a:t>
            </a:r>
            <a:r>
              <a:rPr lang="en-US" sz="1800" i="1" dirty="0"/>
              <a:t>. </a:t>
            </a:r>
            <a:r>
              <a:rPr lang="en-US" sz="1800" i="1" dirty="0" err="1"/>
              <a:t>Bioeng</a:t>
            </a:r>
            <a:r>
              <a:rPr lang="en-US" sz="1800" i="1" dirty="0"/>
              <a:t>.</a:t>
            </a:r>
            <a:r>
              <a:rPr lang="en-US" sz="1800" dirty="0"/>
              <a:t> 2017, 114 (1), 184–194.</a:t>
            </a:r>
          </a:p>
          <a:p>
            <a:pPr marL="0" indent="0">
              <a:buNone/>
            </a:pPr>
            <a:r>
              <a:rPr lang="en-US" sz="1800" dirty="0"/>
              <a:t>O. Y. F. Henry, R. </a:t>
            </a:r>
            <a:r>
              <a:rPr lang="en-US" sz="1800" dirty="0" err="1"/>
              <a:t>Villenave</a:t>
            </a:r>
            <a:r>
              <a:rPr lang="en-US" sz="1800" dirty="0"/>
              <a:t>, M. J. </a:t>
            </a:r>
            <a:r>
              <a:rPr lang="en-US" sz="1800" dirty="0" err="1"/>
              <a:t>Cronce</a:t>
            </a:r>
            <a:r>
              <a:rPr lang="en-US" sz="1800" dirty="0"/>
              <a:t>, W. D. </a:t>
            </a:r>
            <a:r>
              <a:rPr lang="en-US" sz="1800" dirty="0" err="1"/>
              <a:t>Leineweber</a:t>
            </a:r>
            <a:r>
              <a:rPr lang="en-US" sz="1800" dirty="0"/>
              <a:t>, M. A. Benz, D. E. Ingber, </a:t>
            </a:r>
            <a:r>
              <a:rPr lang="en-US" sz="1800" i="1" dirty="0"/>
              <a:t>Lab Chip</a:t>
            </a:r>
            <a:r>
              <a:rPr lang="en-US" sz="1800" dirty="0"/>
              <a:t> 2017, 17 (13), 2264–2271.</a:t>
            </a:r>
          </a:p>
          <a:p>
            <a:pPr marL="0" indent="0">
              <a:buNone/>
            </a:pPr>
            <a:r>
              <a:rPr lang="en-US" sz="1800" dirty="0"/>
              <a:t>J. H. Sung, </a:t>
            </a:r>
            <a:r>
              <a:rPr lang="en-US" sz="1800" i="1" dirty="0"/>
              <a:t>Anal. Chem.</a:t>
            </a:r>
            <a:r>
              <a:rPr lang="en-US" sz="1800" dirty="0"/>
              <a:t> 2019, 91 (1), 330–351.</a:t>
            </a:r>
          </a:p>
          <a:p>
            <a:pPr marL="0" indent="0">
              <a:buNone/>
            </a:pPr>
            <a:r>
              <a:rPr lang="en-US" sz="1800" dirty="0"/>
              <a:t>K. </a:t>
            </a:r>
            <a:r>
              <a:rPr lang="en-US" sz="1800" dirty="0" err="1"/>
              <a:t>Fetah</a:t>
            </a:r>
            <a:r>
              <a:rPr lang="en-US" sz="1800" dirty="0"/>
              <a:t>, </a:t>
            </a:r>
            <a:r>
              <a:rPr lang="en-US" sz="1800" i="1" dirty="0"/>
              <a:t>Prog. Biomed. Eng.</a:t>
            </a:r>
            <a:r>
              <a:rPr lang="en-US" sz="1800" dirty="0"/>
              <a:t> 2019, 1 (1), 012001.</a:t>
            </a:r>
          </a:p>
          <a:p>
            <a:pPr marL="0" indent="0">
              <a:buNone/>
            </a:pPr>
            <a:r>
              <a:rPr lang="en-US" sz="1800" dirty="0"/>
              <a:t>N. Franzen, W. H. van Harten, V. P. </a:t>
            </a:r>
            <a:r>
              <a:rPr lang="en-US" sz="1800" dirty="0" err="1"/>
              <a:t>Rete`l</a:t>
            </a:r>
            <a:r>
              <a:rPr lang="en-US" sz="1800" dirty="0"/>
              <a:t>, P. </a:t>
            </a:r>
            <a:r>
              <a:rPr lang="en-US" sz="1800" dirty="0" err="1"/>
              <a:t>Loskill</a:t>
            </a:r>
            <a:r>
              <a:rPr lang="en-US" sz="1800" dirty="0"/>
              <a:t>, J. van den </a:t>
            </a:r>
            <a:r>
              <a:rPr lang="en-US" sz="1800" dirty="0" err="1"/>
              <a:t>Eijnden</a:t>
            </a:r>
            <a:r>
              <a:rPr lang="en-US" sz="1800" dirty="0"/>
              <a:t>-van </a:t>
            </a:r>
            <a:r>
              <a:rPr lang="en-US" sz="1800" dirty="0" err="1"/>
              <a:t>Raaij</a:t>
            </a:r>
            <a:r>
              <a:rPr lang="en-US" sz="1800" dirty="0"/>
              <a:t>, M. </a:t>
            </a:r>
            <a:r>
              <a:rPr lang="en-US" sz="1800" dirty="0" err="1"/>
              <a:t>IJzerman</a:t>
            </a:r>
            <a:r>
              <a:rPr lang="en-US" sz="1800" dirty="0"/>
              <a:t>, </a:t>
            </a:r>
            <a:r>
              <a:rPr lang="en-US" sz="1800" i="1" dirty="0"/>
              <a:t>Drug </a:t>
            </a:r>
            <a:r>
              <a:rPr lang="en-US" sz="1800" i="1" dirty="0" err="1"/>
              <a:t>Discov</a:t>
            </a:r>
            <a:r>
              <a:rPr lang="en-US" sz="1800" i="1" dirty="0"/>
              <a:t>. Today</a:t>
            </a:r>
            <a:r>
              <a:rPr lang="en-US" sz="1800" dirty="0"/>
              <a:t> 2019, 24 (9), 1720–1724.</a:t>
            </a:r>
          </a:p>
          <a:p>
            <a:pPr marL="0" indent="0">
              <a:buNone/>
            </a:pPr>
            <a:r>
              <a:rPr lang="en-US" sz="1800" dirty="0"/>
              <a:t>T. Winkler, M. Feil, E. F. G. J. </a:t>
            </a:r>
            <a:r>
              <a:rPr lang="en-US" sz="1800" dirty="0" err="1"/>
              <a:t>Stronkman</a:t>
            </a:r>
            <a:r>
              <a:rPr lang="en-US" sz="1800" dirty="0"/>
              <a:t>, I. </a:t>
            </a:r>
            <a:r>
              <a:rPr lang="en-US" sz="1800" dirty="0" err="1"/>
              <a:t>Matthiesen</a:t>
            </a:r>
            <a:r>
              <a:rPr lang="en-US" sz="1800" dirty="0"/>
              <a:t>, A. </a:t>
            </a:r>
            <a:r>
              <a:rPr lang="en-US" sz="1800" dirty="0" err="1"/>
              <a:t>Herland</a:t>
            </a:r>
            <a:r>
              <a:rPr lang="en-US" sz="1800" dirty="0"/>
              <a:t>, </a:t>
            </a:r>
            <a:r>
              <a:rPr lang="en-US" sz="1800" i="1" dirty="0"/>
              <a:t>Lab Chip</a:t>
            </a:r>
            <a:r>
              <a:rPr lang="en-US" sz="1800" dirty="0"/>
              <a:t> 2020, 20 (7), 1212–1226.</a:t>
            </a:r>
          </a:p>
          <a:p>
            <a:pPr marL="0" indent="0">
              <a:buNone/>
            </a:pPr>
            <a:r>
              <a:rPr lang="en-US" sz="1800" dirty="0"/>
              <a:t>H. Sun, Y. Jia, H. Dong, D. Dong, J. Zheng, </a:t>
            </a:r>
            <a:r>
              <a:rPr lang="en-US" sz="1800" i="1" dirty="0"/>
              <a:t>Curr. </a:t>
            </a:r>
            <a:r>
              <a:rPr lang="en-US" sz="1800" i="1" dirty="0" err="1"/>
              <a:t>Opin</a:t>
            </a:r>
            <a:r>
              <a:rPr lang="en-US" sz="1800" i="1" dirty="0"/>
              <a:t>. Chem. Eng.</a:t>
            </a:r>
            <a:r>
              <a:rPr lang="en-US" sz="1800" dirty="0"/>
              <a:t> 2020, 28, 1–9.</a:t>
            </a:r>
          </a:p>
          <a:p>
            <a:pPr marL="0" indent="0">
              <a:buNone/>
            </a:pPr>
            <a:r>
              <a:rPr lang="en-US" sz="1800" dirty="0"/>
              <a:t>S. Fuchs, S. Johansson, A. </a:t>
            </a:r>
            <a:r>
              <a:rPr lang="en-US" sz="1800" dirty="0" err="1"/>
              <a:t>Tjell</a:t>
            </a:r>
            <a:r>
              <a:rPr lang="en-US" sz="1800" dirty="0"/>
              <a:t>, G. </a:t>
            </a:r>
            <a:r>
              <a:rPr lang="en-US" sz="1800" dirty="0" err="1"/>
              <a:t>Werr</a:t>
            </a:r>
            <a:r>
              <a:rPr lang="en-US" sz="1800" dirty="0"/>
              <a:t>, T. Mayr, M. </a:t>
            </a:r>
            <a:r>
              <a:rPr lang="en-US" sz="1800" dirty="0" err="1"/>
              <a:t>Tenje</a:t>
            </a:r>
            <a:r>
              <a:rPr lang="en-US" sz="1800" dirty="0"/>
              <a:t>, </a:t>
            </a:r>
            <a:r>
              <a:rPr lang="en-US" sz="1800" i="1" dirty="0"/>
              <a:t>ACS </a:t>
            </a:r>
            <a:r>
              <a:rPr lang="en-US" sz="1800" i="1" dirty="0" err="1"/>
              <a:t>Biomater</a:t>
            </a:r>
            <a:r>
              <a:rPr lang="en-US" sz="1800" i="1" dirty="0"/>
              <a:t>. Sci. Eng.</a:t>
            </a:r>
            <a:r>
              <a:rPr lang="en-US" sz="1800" dirty="0"/>
              <a:t> 2021, 7, 2926–2948.</a:t>
            </a:r>
          </a:p>
          <a:p>
            <a:pPr marL="0" indent="0">
              <a:buNone/>
            </a:pPr>
            <a:r>
              <a:rPr lang="en-US" sz="1800" dirty="0"/>
              <a:t>F. H. Memon, K. </a:t>
            </a:r>
            <a:r>
              <a:rPr lang="en-US" sz="1800" dirty="0" err="1"/>
              <a:t>Inseok</a:t>
            </a:r>
            <a:r>
              <a:rPr lang="en-US" sz="1800" dirty="0"/>
              <a:t>, F. Ahmed, W. Ali, A. M. Soomro, S. R. Memon, K. H. Memon, K. H. Choi, </a:t>
            </a:r>
            <a:r>
              <a:rPr lang="en-US" sz="1800" i="1" dirty="0" err="1"/>
              <a:t>ChemBioEng</a:t>
            </a:r>
            <a:r>
              <a:rPr lang="en-US" sz="1800" i="1" dirty="0"/>
              <a:t> Rev.</a:t>
            </a:r>
            <a:r>
              <a:rPr lang="en-US" sz="1800" dirty="0"/>
              <a:t> 2023, 10 (5), 817–828.</a:t>
            </a:r>
          </a:p>
          <a:p>
            <a:pPr marL="0" indent="0">
              <a:buNone/>
            </a:pPr>
            <a:r>
              <a:rPr lang="en-US" sz="1800" dirty="0"/>
              <a:t>A. Young, K. Rivera, P. Erb, M. A. Daniele, </a:t>
            </a:r>
            <a:r>
              <a:rPr lang="en-US" sz="1800" i="1" dirty="0"/>
              <a:t>ACS Sensors</a:t>
            </a:r>
            <a:r>
              <a:rPr lang="en-US" sz="1800" dirty="0"/>
              <a:t>, Just Accepted Manuscript. DOI: 10.1021/acssensors.8b01549.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28</a:t>
            </a:fld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29254" y="2320270"/>
            <a:ext cx="4535216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You!</a:t>
            </a:r>
          </a:p>
          <a:p>
            <a:pPr algn="ctr"/>
            <a:r>
              <a:rPr lang="en-US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Any Questions?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216" y="1908032"/>
            <a:ext cx="2286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4783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+mj-lt"/>
              </a:rPr>
              <a:t>Introduction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19908"/>
            <a:ext cx="10515600" cy="5157055"/>
          </a:xfrm>
        </p:spPr>
        <p:txBody>
          <a:bodyPr/>
          <a:lstStyle/>
          <a:p>
            <a:r>
              <a:rPr lang="en-US" dirty="0"/>
              <a:t>This project is about creating a real-time system to monitor Organ-on-Chip (</a:t>
            </a:r>
            <a:r>
              <a:rPr lang="en-US" dirty="0" err="1"/>
              <a:t>OoC</a:t>
            </a:r>
            <a:r>
              <a:rPr lang="en-US" dirty="0"/>
              <a:t>) platforms.</a:t>
            </a:r>
          </a:p>
          <a:p>
            <a:r>
              <a:rPr lang="en-US" dirty="0"/>
              <a:t>This device acts like a human organ and helps to test drug without using animals.</a:t>
            </a:r>
          </a:p>
          <a:p>
            <a:r>
              <a:rPr lang="en-US" dirty="0"/>
              <a:t>Our system uses sensors, a custom PCB, NI </a:t>
            </a:r>
            <a:r>
              <a:rPr lang="en-US" dirty="0" err="1"/>
              <a:t>myRIO</a:t>
            </a:r>
            <a:r>
              <a:rPr lang="en-US" dirty="0"/>
              <a:t>, and cloud storage to collect and monitor data online.</a:t>
            </a:r>
          </a:p>
          <a:p>
            <a:r>
              <a:rPr lang="en-US" dirty="0"/>
              <a:t>The goal is to build a smart monitoring system that can be used for drug test.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3</a:t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2031"/>
            <a:ext cx="10515600" cy="57549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latin typeface="+mj-lt"/>
              </a:rPr>
              <a:t>Problem statement</a:t>
            </a:r>
          </a:p>
          <a:p>
            <a:r>
              <a:rPr lang="en-US" sz="2800" dirty="0">
                <a:latin typeface="+mj-lt"/>
              </a:rPr>
              <a:t>Validation of new drugs require platforms to ensure safety and intended result before clinical trials (Stem cells).</a:t>
            </a:r>
          </a:p>
          <a:p>
            <a:r>
              <a:rPr lang="en-US" sz="2800" dirty="0">
                <a:latin typeface="+mj-lt"/>
              </a:rPr>
              <a:t>Traditional methods of drug testing (experimentation on animals (e.g., mice), face increasing ethical and legal restrictions</a:t>
            </a:r>
          </a:p>
          <a:p>
            <a:pPr marL="0" indent="0">
              <a:buNone/>
            </a:pPr>
            <a:r>
              <a:rPr lang="en-US" sz="3600" b="1" dirty="0"/>
              <a:t>Proposed Solution</a:t>
            </a:r>
          </a:p>
          <a:p>
            <a:r>
              <a:rPr lang="en-US" sz="2800" dirty="0">
                <a:latin typeface="+mj-lt"/>
              </a:rPr>
              <a:t>To design and develop sensor based micro physiological platform to measure the organ on chip parameters like disease modelling and drug testing.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4783"/>
          </a:xfrm>
        </p:spPr>
        <p:txBody>
          <a:bodyPr>
            <a:normAutofit fontScale="90000"/>
          </a:bodyPr>
          <a:lstStyle/>
          <a:p>
            <a:r>
              <a:rPr lang="en-US" sz="4400" b="1" dirty="0"/>
              <a:t>Block Diagram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9908"/>
            <a:ext cx="12192000" cy="583809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48567"/>
          </a:xfrm>
        </p:spPr>
        <p:txBody>
          <a:bodyPr/>
          <a:lstStyle/>
          <a:p>
            <a:r>
              <a:rPr lang="en-US" b="1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85092"/>
            <a:ext cx="10515600" cy="5471258"/>
          </a:xfrm>
        </p:spPr>
        <p:txBody>
          <a:bodyPr>
            <a:normAutofit/>
          </a:bodyPr>
          <a:lstStyle/>
          <a:p>
            <a:r>
              <a:rPr lang="en-US" sz="3600" dirty="0"/>
              <a:t>Develop a hardware and software system for real-time monitoring.</a:t>
            </a:r>
          </a:p>
          <a:p>
            <a:r>
              <a:rPr lang="en-US" sz="3600" dirty="0"/>
              <a:t>Enable real-time data collection and remote monitoring.</a:t>
            </a:r>
          </a:p>
          <a:p>
            <a:r>
              <a:rPr lang="en-US" sz="3600" dirty="0"/>
              <a:t>Integrate sensors, PCB, and NI </a:t>
            </a:r>
            <a:r>
              <a:rPr lang="en-US" sz="3600" dirty="0" err="1"/>
              <a:t>myRIO</a:t>
            </a:r>
            <a:r>
              <a:rPr lang="en-US" sz="3600" dirty="0"/>
              <a:t> for accurate data acquisition.</a:t>
            </a:r>
          </a:p>
          <a:p>
            <a:r>
              <a:rPr lang="en-US" sz="3600" dirty="0"/>
              <a:t>Implement data visualization using LabVIEW and a mobile app.</a:t>
            </a:r>
          </a:p>
          <a:p>
            <a:r>
              <a:rPr lang="en-US" sz="3600" dirty="0"/>
              <a:t>Validate the system through testing with samples.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6</a:t>
            </a:fld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0629"/>
          </a:xfrm>
        </p:spPr>
        <p:txBody>
          <a:bodyPr/>
          <a:lstStyle/>
          <a:p>
            <a:r>
              <a:rPr lang="en-US" sz="4400" b="1" dirty="0"/>
              <a:t>Methodology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5754"/>
            <a:ext cx="12192000" cy="56622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3422"/>
            <a:ext cx="12192000" cy="58630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47889" y="0"/>
            <a:ext cx="10515600" cy="85842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Sensor &amp; PCB Data Processing (PCB Board)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4470"/>
            <a:ext cx="10515600" cy="57023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Schematic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55861-2068-4492-A0DF-ECCF732BE498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79805"/>
            <a:ext cx="10641330" cy="53759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195</TotalTime>
  <Words>1107</Words>
  <Application>Microsoft Office PowerPoint</Application>
  <PresentationFormat>Widescreen</PresentationFormat>
  <Paragraphs>175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Times New Roman</vt:lpstr>
      <vt:lpstr>Wingdings</vt:lpstr>
      <vt:lpstr>Office Theme</vt:lpstr>
      <vt:lpstr>1_Office Theme</vt:lpstr>
      <vt:lpstr>PowerPoint Presentation</vt:lpstr>
      <vt:lpstr>Outline</vt:lpstr>
      <vt:lpstr>Introduction</vt:lpstr>
      <vt:lpstr>PowerPoint Presentation</vt:lpstr>
      <vt:lpstr>Block Diagram</vt:lpstr>
      <vt:lpstr>Objectives</vt:lpstr>
      <vt:lpstr>Methodology</vt:lpstr>
      <vt:lpstr>Sensor &amp; PCB Data Processing (PCB Board)</vt:lpstr>
      <vt:lpstr>Schematic Diagram</vt:lpstr>
      <vt:lpstr>Hardware &amp; Software Components</vt:lpstr>
      <vt:lpstr>Implementation &amp; Testing</vt:lpstr>
      <vt:lpstr>Board to NIMyrio Data Transmission</vt:lpstr>
      <vt:lpstr>Create CSV file and Store headers</vt:lpstr>
      <vt:lpstr>Block Diagram Of Main VI</vt:lpstr>
      <vt:lpstr>Front View of LABVIEW</vt:lpstr>
      <vt:lpstr>Data Stored on CSV File And Database</vt:lpstr>
      <vt:lpstr>Mobile Application For Online Monitoring</vt:lpstr>
      <vt:lpstr>Results &amp; Data Analysis</vt:lpstr>
      <vt:lpstr>100 Micro Molar</vt:lpstr>
      <vt:lpstr>Testing 1</vt:lpstr>
      <vt:lpstr>Testing 2</vt:lpstr>
      <vt:lpstr>Testing 3</vt:lpstr>
      <vt:lpstr>50 mM </vt:lpstr>
      <vt:lpstr>10 micro-M </vt:lpstr>
      <vt:lpstr>1 milli-M </vt:lpstr>
      <vt:lpstr>Future Work</vt:lpstr>
      <vt:lpstr>Bill of Materials (BOM)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 Wakeel</dc:creator>
  <cp:lastModifiedBy>Muhammad Saqlain</cp:lastModifiedBy>
  <cp:revision>262</cp:revision>
  <dcterms:created xsi:type="dcterms:W3CDTF">2023-11-18T20:45:00Z</dcterms:created>
  <dcterms:modified xsi:type="dcterms:W3CDTF">2025-02-14T05:58:41Z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0C62AEB448AA4758B3E2693A2EC56AC8_12</vt:lpwstr>
  </property>
  <property fmtid="{D5CDD505-2E9C-101B-9397-08002B2CF9AE}" pid="3" name="KSOProductBuildVer">
    <vt:lpwstr>1033-12.2.0.19805</vt:lpwstr>
  </property>
</Properties>
</file>